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18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386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E85B6BE-4645-4BD4-A861-8F460BAB535E}" type="datetimeFigureOut">
              <a:rPr lang="en-US" smtClean="0"/>
              <a:t>4/8/2015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9D8B41-025E-48DF-9409-1FA251904C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06090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2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125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168D11-4ADB-49CE-A684-276A276522F2}" type="datetimeFigureOut">
              <a:rPr lang="en-US" smtClean="0"/>
              <a:t>4/8/2015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37FFB-C691-458E-BB3E-308ED04F45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53816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168D11-4ADB-49CE-A684-276A276522F2}" type="datetimeFigureOut">
              <a:rPr lang="en-US" smtClean="0"/>
              <a:t>4/8/2015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37FFB-C691-458E-BB3E-308ED04F45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27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168D11-4ADB-49CE-A684-276A276522F2}" type="datetimeFigureOut">
              <a:rPr lang="en-US" smtClean="0"/>
              <a:t>4/8/2015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37FFB-C691-458E-BB3E-308ED04F45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009762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" descr="E:\Marketing and Presales\Kiran_new\D\Marketing Master\SCIOinspire\Images 2009 Collection\iStock_000012854729Small.jpg"/>
          <p:cNvPicPr>
            <a:picLocks noChangeAspect="1" noChangeArrowheads="1"/>
          </p:cNvPicPr>
          <p:nvPr/>
        </p:nvPicPr>
        <p:blipFill>
          <a:blip r:embed="rId2" cstate="print"/>
          <a:srcRect t="13539" b="34428"/>
          <a:stretch>
            <a:fillRect/>
          </a:stretch>
        </p:blipFill>
        <p:spPr bwMode="auto">
          <a:xfrm>
            <a:off x="0" y="1897063"/>
            <a:ext cx="9144000" cy="316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5807075" y="0"/>
            <a:ext cx="3336925" cy="1817688"/>
          </a:xfrm>
          <a:prstGeom prst="rect">
            <a:avLst/>
          </a:prstGeom>
          <a:solidFill>
            <a:srgbClr val="2A4E69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IN" dirty="0">
              <a:solidFill>
                <a:srgbClr val="000000"/>
              </a:solidFill>
              <a:ea typeface="ＭＳ Ｐゴシック"/>
              <a:cs typeface="ＭＳ Ｐゴシック"/>
            </a:endParaRPr>
          </a:p>
        </p:txBody>
      </p:sp>
      <p:sp>
        <p:nvSpPr>
          <p:cNvPr id="7" name="Rectangle 9"/>
          <p:cNvSpPr>
            <a:spLocks noChangeArrowheads="1"/>
          </p:cNvSpPr>
          <p:nvPr/>
        </p:nvSpPr>
        <p:spPr bwMode="auto">
          <a:xfrm>
            <a:off x="3175" y="1714500"/>
            <a:ext cx="5688013" cy="109538"/>
          </a:xfrm>
          <a:prstGeom prst="rect">
            <a:avLst/>
          </a:prstGeom>
          <a:solidFill>
            <a:srgbClr val="28383D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IN" dirty="0">
              <a:solidFill>
                <a:srgbClr val="000000"/>
              </a:solidFill>
              <a:ea typeface="ＭＳ Ｐゴシック"/>
              <a:cs typeface="ＭＳ Ｐゴシック"/>
            </a:endParaRPr>
          </a:p>
        </p:txBody>
      </p:sp>
      <p:sp>
        <p:nvSpPr>
          <p:cNvPr id="8" name="Rectangle 8"/>
          <p:cNvSpPr>
            <a:spLocks noChangeArrowheads="1"/>
          </p:cNvSpPr>
          <p:nvPr/>
        </p:nvSpPr>
        <p:spPr bwMode="auto">
          <a:xfrm>
            <a:off x="5794375" y="5497513"/>
            <a:ext cx="3349625" cy="1360487"/>
          </a:xfrm>
          <a:prstGeom prst="rect">
            <a:avLst/>
          </a:prstGeom>
          <a:solidFill>
            <a:srgbClr val="3B96B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IN" dirty="0">
              <a:solidFill>
                <a:srgbClr val="000000"/>
              </a:solidFill>
              <a:ea typeface="ＭＳ Ｐゴシック"/>
              <a:cs typeface="ＭＳ Ｐゴシック"/>
            </a:endParaRPr>
          </a:p>
        </p:txBody>
      </p:sp>
      <p:sp>
        <p:nvSpPr>
          <p:cNvPr id="9" name="Rectangle 13"/>
          <p:cNvSpPr>
            <a:spLocks noChangeArrowheads="1"/>
          </p:cNvSpPr>
          <p:nvPr/>
        </p:nvSpPr>
        <p:spPr bwMode="auto">
          <a:xfrm>
            <a:off x="5795963" y="5141913"/>
            <a:ext cx="3348037" cy="363537"/>
          </a:xfrm>
          <a:prstGeom prst="rect">
            <a:avLst/>
          </a:prstGeom>
          <a:solidFill>
            <a:srgbClr val="0074BC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IN" dirty="0">
              <a:solidFill>
                <a:srgbClr val="000000"/>
              </a:solidFill>
              <a:ea typeface="ＭＳ Ｐゴシック"/>
              <a:cs typeface="ＭＳ Ｐゴシック"/>
            </a:endParaRPr>
          </a:p>
        </p:txBody>
      </p:sp>
      <p:sp>
        <p:nvSpPr>
          <p:cNvPr id="10" name="Rectangle 15"/>
          <p:cNvSpPr>
            <a:spLocks noChangeArrowheads="1"/>
          </p:cNvSpPr>
          <p:nvPr/>
        </p:nvSpPr>
        <p:spPr bwMode="auto">
          <a:xfrm>
            <a:off x="7026275" y="5260975"/>
            <a:ext cx="1673225" cy="117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>
              <a:defRPr/>
            </a:pPr>
            <a:r>
              <a:rPr lang="en-US" sz="800" dirty="0">
                <a:solidFill>
                  <a:srgbClr val="FFFFFF"/>
                </a:solidFill>
                <a:latin typeface="Arial" pitchFamily="34" charset="0"/>
                <a:ea typeface="ＭＳ Ｐゴシック"/>
                <a:cs typeface="Arial" pitchFamily="34" charset="0"/>
              </a:rPr>
              <a:t>www.scioinspire.com</a:t>
            </a:r>
            <a:endParaRPr lang="en-US" dirty="0">
              <a:solidFill>
                <a:srgbClr val="000000"/>
              </a:solidFill>
              <a:latin typeface="Arial" pitchFamily="34" charset="0"/>
              <a:ea typeface="ＭＳ Ｐゴシック"/>
              <a:cs typeface="Arial" pitchFamily="34" charset="0"/>
            </a:endParaRPr>
          </a:p>
        </p:txBody>
      </p:sp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0538" y="5605463"/>
            <a:ext cx="2124075" cy="75723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12" name="Text Box 9"/>
          <p:cNvSpPr txBox="1">
            <a:spLocks noChangeArrowheads="1"/>
          </p:cNvSpPr>
          <p:nvPr/>
        </p:nvSpPr>
        <p:spPr bwMode="white">
          <a:xfrm>
            <a:off x="5799138" y="6500813"/>
            <a:ext cx="3344862" cy="21431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0" tIns="0" rIns="0" bIns="0"/>
          <a:lstStyle/>
          <a:p>
            <a:pPr algn="ctr" hangingPunct="0">
              <a:lnSpc>
                <a:spcPct val="150000"/>
              </a:lnSpc>
              <a:buClr>
                <a:srgbClr val="000000"/>
              </a:buClr>
              <a:buSzPct val="45000"/>
              <a:buFont typeface="Wingdings" pitchFamily="2" charset="2"/>
              <a:buNone/>
              <a:tabLst>
                <a:tab pos="655638" algn="l"/>
                <a:tab pos="1312863" algn="l"/>
                <a:tab pos="1968500" algn="l"/>
                <a:tab pos="2625725" algn="l"/>
                <a:tab pos="3281363" algn="l"/>
              </a:tabLst>
            </a:pPr>
            <a:r>
              <a:rPr lang="en-US" sz="1000" dirty="0">
                <a:solidFill>
                  <a:srgbClr val="FFFFFF"/>
                </a:solidFill>
                <a:latin typeface="Calibri" pitchFamily="34" charset="0"/>
              </a:rPr>
              <a:t>©2012 SCIOinspire Corp. All rights reserved.</a:t>
            </a:r>
          </a:p>
        </p:txBody>
      </p:sp>
      <p:sp>
        <p:nvSpPr>
          <p:cNvPr id="13" name="Rectangle 9"/>
          <p:cNvSpPr>
            <a:spLocks noChangeArrowheads="1"/>
          </p:cNvSpPr>
          <p:nvPr/>
        </p:nvSpPr>
        <p:spPr bwMode="auto">
          <a:xfrm>
            <a:off x="3892550" y="6748463"/>
            <a:ext cx="5251450" cy="109537"/>
          </a:xfrm>
          <a:prstGeom prst="rect">
            <a:avLst/>
          </a:prstGeom>
          <a:solidFill>
            <a:srgbClr val="28383D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IN" dirty="0">
              <a:solidFill>
                <a:srgbClr val="000000"/>
              </a:solidFill>
              <a:ea typeface="ＭＳ Ｐゴシック"/>
              <a:cs typeface="ＭＳ Ｐゴシック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578600" y="100013"/>
            <a:ext cx="2465388" cy="2460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>
              <a:defRPr/>
            </a:pPr>
            <a:r>
              <a:rPr lang="en-US" sz="1000" dirty="0">
                <a:solidFill>
                  <a:srgbClr val="FFFFFF"/>
                </a:solidFill>
                <a:latin typeface="Calibri" pitchFamily="34" charset="0"/>
                <a:ea typeface="ＭＳ Ｐゴシック" pitchFamily="-65" charset="-128"/>
                <a:cs typeface="ＭＳ Ｐゴシック"/>
              </a:rPr>
              <a:t> CONFIDENTIAL AND PROPRIETARY</a:t>
            </a:r>
            <a:endParaRPr lang="en-IN" sz="1000" dirty="0">
              <a:solidFill>
                <a:srgbClr val="FFFFFF"/>
              </a:solidFill>
              <a:latin typeface="Calibri" pitchFamily="34" charset="0"/>
              <a:ea typeface="ＭＳ Ｐゴシック"/>
              <a:cs typeface="ＭＳ Ｐゴシック"/>
            </a:endParaRPr>
          </a:p>
        </p:txBody>
      </p:sp>
      <p:sp>
        <p:nvSpPr>
          <p:cNvPr id="15" name="Rectangle 14"/>
          <p:cNvSpPr/>
          <p:nvPr/>
        </p:nvSpPr>
        <p:spPr bwMode="auto">
          <a:xfrm>
            <a:off x="5691188" y="1849438"/>
            <a:ext cx="104775" cy="325755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defTabSz="457200" hangingPunct="0">
              <a:lnSpc>
                <a:spcPct val="98000"/>
              </a:lnSpc>
              <a:buClr>
                <a:srgbClr val="000000"/>
              </a:buClr>
              <a:buSzPct val="45000"/>
              <a:buFont typeface="Wingdings" charset="2"/>
              <a:buNone/>
              <a:defRPr/>
            </a:pPr>
            <a:endParaRPr lang="en-US" sz="1600" dirty="0">
              <a:solidFill>
                <a:srgbClr val="000000"/>
              </a:solidFill>
              <a:ea typeface="ＭＳ Ｐゴシック"/>
              <a:cs typeface="ＭＳ Ｐゴシック"/>
            </a:endParaRPr>
          </a:p>
        </p:txBody>
      </p:sp>
      <p:sp>
        <p:nvSpPr>
          <p:cNvPr id="26" name="Text Placeholder 2"/>
          <p:cNvSpPr>
            <a:spLocks noGrp="1"/>
          </p:cNvSpPr>
          <p:nvPr>
            <p:ph type="body" idx="13"/>
          </p:nvPr>
        </p:nvSpPr>
        <p:spPr>
          <a:xfrm>
            <a:off x="6596743" y="1467156"/>
            <a:ext cx="2446898" cy="184666"/>
          </a:xfrm>
        </p:spPr>
        <p:txBody>
          <a:bodyPr anchor="b">
            <a:spAutoFit/>
          </a:bodyPr>
          <a:lstStyle>
            <a:lvl1pPr marL="0" indent="0" algn="r">
              <a:lnSpc>
                <a:spcPct val="100000"/>
              </a:lnSpc>
              <a:spcAft>
                <a:spcPts val="0"/>
              </a:spcAft>
              <a:buNone/>
              <a:defRPr sz="1200">
                <a:solidFill>
                  <a:schemeClr val="bg2"/>
                </a:solidFill>
                <a:latin typeface="+mj-lt"/>
              </a:defRPr>
            </a:lvl1pPr>
            <a:lvl2pPr marL="414683" indent="0">
              <a:buNone/>
              <a:defRPr sz="1600"/>
            </a:lvl2pPr>
            <a:lvl3pPr marL="829366" indent="0">
              <a:buNone/>
              <a:defRPr sz="1500"/>
            </a:lvl3pPr>
            <a:lvl4pPr marL="1244049" indent="0">
              <a:buNone/>
              <a:defRPr sz="1300"/>
            </a:lvl4pPr>
            <a:lvl5pPr marL="1658732" indent="0">
              <a:buNone/>
              <a:defRPr sz="1300"/>
            </a:lvl5pPr>
            <a:lvl6pPr marL="2073416" indent="0">
              <a:buNone/>
              <a:defRPr sz="1300"/>
            </a:lvl6pPr>
            <a:lvl7pPr marL="2488099" indent="0">
              <a:buNone/>
              <a:defRPr sz="1300"/>
            </a:lvl7pPr>
            <a:lvl8pPr marL="2902782" indent="0">
              <a:buNone/>
              <a:defRPr sz="1300"/>
            </a:lvl8pPr>
            <a:lvl9pPr marL="3317465" indent="0">
              <a:buNone/>
              <a:defRPr sz="13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197317" y="214290"/>
            <a:ext cx="5374815" cy="369332"/>
          </a:xfrm>
          <a:prstGeom prst="rect">
            <a:avLst/>
          </a:prstGeom>
        </p:spPr>
        <p:txBody>
          <a:bodyPr vert="horz" wrap="square" lIns="0" tIns="0" rIns="0" bIns="0" anchor="t">
            <a:spAutoFit/>
          </a:bodyPr>
          <a:lstStyle>
            <a:lvl1pPr algn="l">
              <a:lnSpc>
                <a:spcPct val="100000"/>
              </a:lnSpc>
              <a:defRPr sz="2400" b="0" cap="none" baseline="0">
                <a:solidFill>
                  <a:srgbClr val="28383D"/>
                </a:solidFill>
                <a:latin typeface="Calibri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5" name="Text Placeholder 2"/>
          <p:cNvSpPr>
            <a:spLocks noGrp="1"/>
          </p:cNvSpPr>
          <p:nvPr>
            <p:ph type="body" idx="1"/>
          </p:nvPr>
        </p:nvSpPr>
        <p:spPr>
          <a:xfrm>
            <a:off x="197316" y="1048114"/>
            <a:ext cx="5375278" cy="307777"/>
          </a:xfrm>
        </p:spPr>
        <p:txBody>
          <a:bodyPr>
            <a:sp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2000" b="0" baseline="0">
                <a:solidFill>
                  <a:srgbClr val="0074BC"/>
                </a:solidFill>
                <a:latin typeface="Calibri" pitchFamily="34" charset="0"/>
              </a:defRPr>
            </a:lvl1pPr>
            <a:lvl2pPr marL="414683" indent="0">
              <a:buNone/>
              <a:defRPr sz="1600"/>
            </a:lvl2pPr>
            <a:lvl3pPr marL="829366" indent="0">
              <a:buNone/>
              <a:defRPr sz="1500"/>
            </a:lvl3pPr>
            <a:lvl4pPr marL="1244049" indent="0">
              <a:buNone/>
              <a:defRPr sz="1300"/>
            </a:lvl4pPr>
            <a:lvl5pPr marL="1658732" indent="0">
              <a:buNone/>
              <a:defRPr sz="1300"/>
            </a:lvl5pPr>
            <a:lvl6pPr marL="2073416" indent="0">
              <a:buNone/>
              <a:defRPr sz="1300"/>
            </a:lvl6pPr>
            <a:lvl7pPr marL="2488099" indent="0">
              <a:buNone/>
              <a:defRPr sz="1300"/>
            </a:lvl7pPr>
            <a:lvl8pPr marL="2902782" indent="0">
              <a:buNone/>
              <a:defRPr sz="1300"/>
            </a:lvl8pPr>
            <a:lvl9pPr marL="3317465" indent="0">
              <a:buNone/>
              <a:defRPr sz="13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4460952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10"/>
          <p:cNvSpPr>
            <a:spLocks noChangeShapeType="1"/>
          </p:cNvSpPr>
          <p:nvPr/>
        </p:nvSpPr>
        <p:spPr bwMode="auto">
          <a:xfrm rot="5400000">
            <a:off x="1142207" y="3428206"/>
            <a:ext cx="6858000" cy="1587"/>
          </a:xfrm>
          <a:prstGeom prst="line">
            <a:avLst/>
          </a:prstGeom>
          <a:noFill/>
          <a:ln w="139700">
            <a:solidFill>
              <a:srgbClr val="92D050"/>
            </a:solidFill>
            <a:round/>
            <a:headEnd/>
            <a:tailEnd/>
          </a:ln>
          <a:effectLst/>
        </p:spPr>
        <p:txBody>
          <a:bodyPr lIns="82936" tIns="41469" rIns="82936" bIns="41469"/>
          <a:lstStyle/>
          <a:p>
            <a:pPr hangingPunct="0">
              <a:lnSpc>
                <a:spcPct val="98000"/>
              </a:lnSpc>
              <a:buClr>
                <a:srgbClr val="000000"/>
              </a:buClr>
              <a:buSzPct val="45000"/>
              <a:buFont typeface="Wingdings" charset="2"/>
              <a:buNone/>
              <a:defRPr/>
            </a:pPr>
            <a:endParaRPr lang="en-US" dirty="0">
              <a:solidFill>
                <a:srgbClr val="000000"/>
              </a:solidFill>
              <a:latin typeface="Calibri" pitchFamily="34" charset="0"/>
              <a:cs typeface="ＭＳ Ｐゴシック"/>
            </a:endParaRPr>
          </a:p>
        </p:txBody>
      </p:sp>
      <p:pic>
        <p:nvPicPr>
          <p:cNvPr id="5" name="Picture 2" descr="D:\Marketing Master\Images 2008-2009\business_fotolia\business_fotolia\fotolia_495187_7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455771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35553" y="2447443"/>
            <a:ext cx="4020853" cy="251288"/>
          </a:xfrm>
          <a:prstGeom prst="rect">
            <a:avLst/>
          </a:prstGeom>
        </p:spPr>
        <p:txBody>
          <a:bodyPr vert="horz" wrap="square" lIns="0" tIns="0" rIns="0" bIns="0" anchor="t">
            <a:spAutoFit/>
          </a:bodyPr>
          <a:lstStyle>
            <a:lvl1pPr algn="l">
              <a:lnSpc>
                <a:spcPct val="100000"/>
              </a:lnSpc>
              <a:defRPr sz="1600" b="0" cap="none" baseline="0">
                <a:solidFill>
                  <a:srgbClr val="0074BC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4835553" y="2846610"/>
            <a:ext cx="4021200" cy="300082"/>
          </a:xfrm>
        </p:spPr>
        <p:txBody>
          <a:bodyPr>
            <a:spAutoFit/>
          </a:bodyPr>
          <a:lstStyle>
            <a:lvl1pPr marL="0" indent="0">
              <a:lnSpc>
                <a:spcPct val="150000"/>
              </a:lnSpc>
              <a:spcAft>
                <a:spcPts val="600"/>
              </a:spcAft>
              <a:buNone/>
              <a:defRPr sz="1300" b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defRPr>
            </a:lvl1pPr>
            <a:lvl2pPr marL="414683" indent="0">
              <a:buNone/>
              <a:defRPr sz="1600"/>
            </a:lvl2pPr>
            <a:lvl3pPr marL="829366" indent="0">
              <a:buNone/>
              <a:defRPr sz="1500"/>
            </a:lvl3pPr>
            <a:lvl4pPr marL="1244049" indent="0">
              <a:buNone/>
              <a:defRPr sz="1300"/>
            </a:lvl4pPr>
            <a:lvl5pPr marL="1658732" indent="0">
              <a:buNone/>
              <a:defRPr sz="1300"/>
            </a:lvl5pPr>
            <a:lvl6pPr marL="2073416" indent="0">
              <a:buNone/>
              <a:defRPr sz="1300"/>
            </a:lvl6pPr>
            <a:lvl7pPr marL="2488099" indent="0">
              <a:buNone/>
              <a:defRPr sz="1300"/>
            </a:lvl7pPr>
            <a:lvl8pPr marL="2902782" indent="0">
              <a:buNone/>
              <a:defRPr sz="1300"/>
            </a:lvl8pPr>
            <a:lvl9pPr marL="3317465" indent="0">
              <a:buNone/>
              <a:defRPr sz="13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11149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ac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7"/>
          <p:cNvSpPr>
            <a:spLocks noChangeArrowheads="1"/>
          </p:cNvSpPr>
          <p:nvPr/>
        </p:nvSpPr>
        <p:spPr bwMode="auto">
          <a:xfrm>
            <a:off x="5807075" y="0"/>
            <a:ext cx="3336925" cy="1817688"/>
          </a:xfrm>
          <a:prstGeom prst="rect">
            <a:avLst/>
          </a:prstGeom>
          <a:solidFill>
            <a:srgbClr val="2A4E69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IN" dirty="0">
              <a:solidFill>
                <a:srgbClr val="000000"/>
              </a:solidFill>
              <a:ea typeface="ＭＳ Ｐゴシック"/>
              <a:cs typeface="ＭＳ Ｐゴシック"/>
            </a:endParaRPr>
          </a:p>
        </p:txBody>
      </p:sp>
      <p:sp>
        <p:nvSpPr>
          <p:cNvPr id="4" name="Rectangle 8"/>
          <p:cNvSpPr>
            <a:spLocks noChangeArrowheads="1"/>
          </p:cNvSpPr>
          <p:nvPr/>
        </p:nvSpPr>
        <p:spPr bwMode="auto">
          <a:xfrm>
            <a:off x="5794375" y="5129213"/>
            <a:ext cx="3349625" cy="1728787"/>
          </a:xfrm>
          <a:prstGeom prst="rect">
            <a:avLst/>
          </a:prstGeom>
          <a:solidFill>
            <a:srgbClr val="3B96B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IN" dirty="0">
              <a:solidFill>
                <a:srgbClr val="000000"/>
              </a:solidFill>
              <a:ea typeface="ＭＳ Ｐゴシック"/>
              <a:cs typeface="ＭＳ Ｐゴシック"/>
            </a:endParaRPr>
          </a:p>
        </p:txBody>
      </p:sp>
      <p:sp>
        <p:nvSpPr>
          <p:cNvPr id="5" name="AutoShape 4"/>
          <p:cNvSpPr>
            <a:spLocks noChangeAspect="1" noChangeArrowheads="1" noTextEdit="1"/>
          </p:cNvSpPr>
          <p:nvPr/>
        </p:nvSpPr>
        <p:spPr bwMode="auto">
          <a:xfrm>
            <a:off x="0" y="1339850"/>
            <a:ext cx="5711825" cy="477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IN" dirty="0">
              <a:solidFill>
                <a:srgbClr val="000000"/>
              </a:solidFill>
              <a:ea typeface="ＭＳ Ｐゴシック"/>
              <a:cs typeface="ＭＳ Ｐゴシック"/>
            </a:endParaRPr>
          </a:p>
        </p:txBody>
      </p:sp>
      <p:pic>
        <p:nvPicPr>
          <p:cNvPr id="6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875" y="1349375"/>
            <a:ext cx="57197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7"/>
          <p:cNvSpPr>
            <a:spLocks noChangeArrowheads="1"/>
          </p:cNvSpPr>
          <p:nvPr/>
        </p:nvSpPr>
        <p:spPr bwMode="auto">
          <a:xfrm>
            <a:off x="285750" y="1454150"/>
            <a:ext cx="900113" cy="24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>
              <a:defRPr/>
            </a:pPr>
            <a:r>
              <a:rPr lang="en-US" sz="1600" dirty="0">
                <a:solidFill>
                  <a:srgbClr val="FFFFFF"/>
                </a:solidFill>
                <a:latin typeface="Calibri" pitchFamily="34" charset="0"/>
                <a:ea typeface="ＭＳ Ｐゴシック"/>
                <a:cs typeface="Arial" pitchFamily="34" charset="0"/>
              </a:rPr>
              <a:t>Contact Us</a:t>
            </a:r>
            <a:endParaRPr lang="en-US" sz="1600" dirty="0">
              <a:solidFill>
                <a:srgbClr val="000000"/>
              </a:solidFill>
              <a:latin typeface="Calibri" pitchFamily="34" charset="0"/>
              <a:ea typeface="ＭＳ Ｐゴシック"/>
              <a:cs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008688" y="5270500"/>
            <a:ext cx="3135312" cy="13081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lnSpc>
                <a:spcPts val="1600"/>
              </a:lnSpc>
              <a:defRPr/>
            </a:pPr>
            <a:r>
              <a:rPr lang="en-IN" sz="1050" dirty="0">
                <a:solidFill>
                  <a:srgbClr val="FFFFFF"/>
                </a:solidFill>
                <a:latin typeface="Calibri" pitchFamily="34" charset="0"/>
                <a:ea typeface="ＭＳ Ｐゴシック"/>
                <a:cs typeface="ＭＳ Ｐゴシック"/>
              </a:rPr>
              <a:t>Corporate Headquarters </a:t>
            </a:r>
          </a:p>
          <a:p>
            <a:pPr>
              <a:lnSpc>
                <a:spcPts val="1600"/>
              </a:lnSpc>
              <a:defRPr/>
            </a:pPr>
            <a:r>
              <a:rPr lang="en-IN" sz="1050" dirty="0">
                <a:solidFill>
                  <a:srgbClr val="FFFFFF"/>
                </a:solidFill>
                <a:latin typeface="Calibri" pitchFamily="34" charset="0"/>
                <a:ea typeface="ＭＳ Ｐゴシック"/>
                <a:cs typeface="ＭＳ Ｐゴシック"/>
              </a:rPr>
              <a:t>SCIOinspire Corp. </a:t>
            </a:r>
          </a:p>
          <a:p>
            <a:pPr>
              <a:lnSpc>
                <a:spcPts val="1600"/>
              </a:lnSpc>
              <a:defRPr/>
            </a:pPr>
            <a:r>
              <a:rPr lang="en-IN" sz="1050" dirty="0">
                <a:solidFill>
                  <a:srgbClr val="FFFFFF"/>
                </a:solidFill>
                <a:latin typeface="Calibri" pitchFamily="34" charset="0"/>
                <a:ea typeface="ＭＳ Ｐゴシック"/>
                <a:cs typeface="ＭＳ Ｐゴシック"/>
              </a:rPr>
              <a:t>220 Farmington Ave, Suite 4</a:t>
            </a:r>
          </a:p>
          <a:p>
            <a:pPr>
              <a:lnSpc>
                <a:spcPts val="1600"/>
              </a:lnSpc>
              <a:defRPr/>
            </a:pPr>
            <a:r>
              <a:rPr lang="en-IN" sz="1050" dirty="0">
                <a:solidFill>
                  <a:srgbClr val="FFFFFF"/>
                </a:solidFill>
                <a:latin typeface="Calibri" pitchFamily="34" charset="0"/>
                <a:ea typeface="ＭＳ Ｐゴシック"/>
                <a:cs typeface="ＭＳ Ｐゴシック"/>
              </a:rPr>
              <a:t>Farmington, CT 06032</a:t>
            </a:r>
          </a:p>
          <a:p>
            <a:pPr>
              <a:lnSpc>
                <a:spcPts val="1600"/>
              </a:lnSpc>
              <a:defRPr/>
            </a:pPr>
            <a:r>
              <a:rPr lang="en-IN" sz="1050" dirty="0">
                <a:solidFill>
                  <a:srgbClr val="FFFFFF"/>
                </a:solidFill>
                <a:latin typeface="Calibri" pitchFamily="34" charset="0"/>
                <a:ea typeface="ＭＳ Ｐゴシック"/>
                <a:cs typeface="ＭＳ Ｐゴシック"/>
              </a:rPr>
              <a:t>Email: marketing@scioinspire.com</a:t>
            </a:r>
          </a:p>
          <a:p>
            <a:pPr>
              <a:lnSpc>
                <a:spcPts val="1600"/>
              </a:lnSpc>
              <a:defRPr/>
            </a:pPr>
            <a:r>
              <a:rPr lang="en-IN" sz="1050" dirty="0">
                <a:solidFill>
                  <a:srgbClr val="FFFFFF"/>
                </a:solidFill>
                <a:latin typeface="Calibri" pitchFamily="34" charset="0"/>
                <a:ea typeface="ＭＳ Ｐゴシック"/>
                <a:cs typeface="ＭＳ Ｐゴシック"/>
              </a:rPr>
              <a:t>www.scioinspire.com</a:t>
            </a:r>
          </a:p>
        </p:txBody>
      </p:sp>
      <p:sp>
        <p:nvSpPr>
          <p:cNvPr id="9" name="Rectangle 9"/>
          <p:cNvSpPr>
            <a:spLocks noChangeArrowheads="1"/>
          </p:cNvSpPr>
          <p:nvPr/>
        </p:nvSpPr>
        <p:spPr bwMode="auto">
          <a:xfrm>
            <a:off x="3892550" y="6748463"/>
            <a:ext cx="5251450" cy="109537"/>
          </a:xfrm>
          <a:prstGeom prst="rect">
            <a:avLst/>
          </a:prstGeom>
          <a:solidFill>
            <a:srgbClr val="28383D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IN" dirty="0">
              <a:solidFill>
                <a:srgbClr val="000000"/>
              </a:solidFill>
              <a:ea typeface="ＭＳ Ｐゴシック"/>
              <a:cs typeface="ＭＳ Ｐゴシック"/>
            </a:endParaRPr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295275" y="6556375"/>
            <a:ext cx="2687638" cy="158750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>
            <a:lvl1pPr marL="0" algn="l" defTabSz="914305" rtl="0" eaLnBrk="1" latinLnBrk="0" hangingPunct="1">
              <a:defRPr lang="en-IN" sz="1400" kern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itchFamily="34" charset="0"/>
                <a:ea typeface="+mn-ea"/>
                <a:cs typeface="+mn-cs"/>
              </a:defRPr>
            </a:lvl1pPr>
          </a:lstStyle>
          <a:p>
            <a:pPr>
              <a:lnSpc>
                <a:spcPct val="94000"/>
              </a:lnSpc>
              <a:buClr>
                <a:srgbClr val="000000"/>
              </a:buClr>
              <a:buSzPct val="45000"/>
              <a:buFont typeface="Wingdings" pitchFamily="2" charset="2"/>
              <a:buNone/>
              <a:defRPr/>
            </a:pPr>
            <a:r>
              <a:rPr sz="1100">
                <a:solidFill>
                  <a:srgbClr val="000000">
                    <a:lumMod val="85000"/>
                    <a:lumOff val="15000"/>
                  </a:srgbClr>
                </a:solidFill>
              </a:rPr>
              <a:t>©2012 </a:t>
            </a:r>
            <a:r>
              <a:rPr sz="1100" err="1">
                <a:solidFill>
                  <a:srgbClr val="000000">
                    <a:lumMod val="85000"/>
                    <a:lumOff val="15000"/>
                  </a:srgbClr>
                </a:solidFill>
              </a:rPr>
              <a:t>SCIOinspire</a:t>
            </a:r>
            <a:r>
              <a:rPr sz="1100">
                <a:solidFill>
                  <a:srgbClr val="000000">
                    <a:lumMod val="85000"/>
                    <a:lumOff val="15000"/>
                  </a:srgbClr>
                </a:solidFill>
              </a:rPr>
              <a:t> Corp. All rights reserved. </a:t>
            </a:r>
          </a:p>
        </p:txBody>
      </p:sp>
      <p:pic>
        <p:nvPicPr>
          <p:cNvPr id="11" name="Picture 1" descr="E:\Marketing and Presales\Kiran_new\D\Marketing Master\SCIOinspire\Images 2009 Collection\iStock_000012854729Small.jpg"/>
          <p:cNvPicPr>
            <a:picLocks noChangeAspect="1" noChangeArrowheads="1"/>
          </p:cNvPicPr>
          <p:nvPr/>
        </p:nvPicPr>
        <p:blipFill>
          <a:blip r:embed="rId3" cstate="print"/>
          <a:srcRect l="61766" t="13539" r="1666" b="34428"/>
          <a:stretch>
            <a:fillRect/>
          </a:stretch>
        </p:blipFill>
        <p:spPr bwMode="auto">
          <a:xfrm>
            <a:off x="5800725" y="1885950"/>
            <a:ext cx="3343275" cy="316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Title 1"/>
          <p:cNvSpPr>
            <a:spLocks noGrp="1"/>
          </p:cNvSpPr>
          <p:nvPr>
            <p:ph type="title"/>
          </p:nvPr>
        </p:nvSpPr>
        <p:spPr>
          <a:xfrm>
            <a:off x="285008" y="2092516"/>
            <a:ext cx="2503715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lvl1pPr marL="0" algn="l" defTabSz="914305" rtl="0" eaLnBrk="1" latinLnBrk="0" hangingPunct="1">
              <a:lnSpc>
                <a:spcPct val="150000"/>
              </a:lnSpc>
              <a:spcAft>
                <a:spcPts val="0"/>
              </a:spcAft>
              <a:defRPr lang="en-IN" sz="1200" kern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itchFamily="34" charset="0"/>
                <a:ea typeface="+mn-ea"/>
                <a:cs typeface="+mn-cs"/>
              </a:defRPr>
            </a:lvl1pPr>
          </a:lstStyle>
          <a:p>
            <a:r>
              <a:rPr lang="en-US" smtClean="0"/>
              <a:t>Click to edit Master title style</a:t>
            </a:r>
            <a:endParaRPr lang="en-IN" dirty="0"/>
          </a:p>
        </p:txBody>
      </p:sp>
      <p:sp>
        <p:nvSpPr>
          <p:cNvPr id="12" name="Slide Number Placeholder 4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8D59C303-0ED7-4979-9911-1266B58F0BB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805593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Separater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2A4E69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82945" tIns="41473" rIns="82945" bIns="41473"/>
          <a:lstStyle/>
          <a:p>
            <a:pPr defTabSz="414726" hangingPunct="0">
              <a:lnSpc>
                <a:spcPct val="98000"/>
              </a:lnSpc>
              <a:buClr>
                <a:srgbClr val="000000"/>
              </a:buClr>
              <a:buSzPct val="45000"/>
              <a:buFont typeface="Wingdings" charset="2"/>
              <a:buNone/>
              <a:defRPr/>
            </a:pPr>
            <a:endParaRPr lang="en-US" dirty="0">
              <a:solidFill>
                <a:srgbClr val="000000"/>
              </a:solidFill>
              <a:ea typeface="ＭＳ Ｐゴシック"/>
              <a:cs typeface="ＭＳ Ｐゴシック"/>
            </a:endParaRPr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5022720" y="2539097"/>
            <a:ext cx="3765600" cy="307777"/>
          </a:xfrm>
          <a:prstGeom prst="rect">
            <a:avLst/>
          </a:prstGeom>
        </p:spPr>
        <p:txBody>
          <a:bodyPr vert="horz" wrap="square" lIns="0" tIns="0" rIns="0" bIns="0" anchor="b" anchorCtr="0">
            <a:spAutoFit/>
          </a:bodyPr>
          <a:lstStyle>
            <a:lvl1pPr algn="l">
              <a:lnSpc>
                <a:spcPct val="100000"/>
              </a:lnSpc>
              <a:defRPr sz="2000" b="1" cap="all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2"/>
          <p:cNvSpPr>
            <a:spLocks noGrp="1"/>
          </p:cNvSpPr>
          <p:nvPr>
            <p:ph type="body" idx="1"/>
          </p:nvPr>
        </p:nvSpPr>
        <p:spPr>
          <a:xfrm>
            <a:off x="5022720" y="3161550"/>
            <a:ext cx="3767039" cy="230832"/>
          </a:xfrm>
        </p:spPr>
        <p:txBody>
          <a:bodyPr anchor="b">
            <a:sp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1500" cap="all" baseline="0">
                <a:solidFill>
                  <a:schemeClr val="bg1"/>
                </a:solidFill>
                <a:latin typeface="+mj-lt"/>
              </a:defRPr>
            </a:lvl1pPr>
            <a:lvl2pPr marL="414683" indent="0">
              <a:buNone/>
              <a:defRPr sz="1600"/>
            </a:lvl2pPr>
            <a:lvl3pPr marL="829366" indent="0">
              <a:buNone/>
              <a:defRPr sz="1500"/>
            </a:lvl3pPr>
            <a:lvl4pPr marL="1244049" indent="0">
              <a:buNone/>
              <a:defRPr sz="1300"/>
            </a:lvl4pPr>
            <a:lvl5pPr marL="1658732" indent="0">
              <a:buNone/>
              <a:defRPr sz="1300"/>
            </a:lvl5pPr>
            <a:lvl6pPr marL="2073416" indent="0">
              <a:buNone/>
              <a:defRPr sz="1300"/>
            </a:lvl6pPr>
            <a:lvl7pPr marL="2488099" indent="0">
              <a:buNone/>
              <a:defRPr sz="1300"/>
            </a:lvl7pPr>
            <a:lvl8pPr marL="2902782" indent="0">
              <a:buNone/>
              <a:defRPr sz="1300"/>
            </a:lvl8pPr>
            <a:lvl9pPr marL="3317465" indent="0">
              <a:buNone/>
              <a:defRPr sz="13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2"/>
          <p:cNvSpPr>
            <a:spLocks noGrp="1"/>
          </p:cNvSpPr>
          <p:nvPr>
            <p:ph type="body" idx="13"/>
          </p:nvPr>
        </p:nvSpPr>
        <p:spPr>
          <a:xfrm>
            <a:off x="5022720" y="3500438"/>
            <a:ext cx="3765600" cy="462947"/>
          </a:xfrm>
        </p:spPr>
        <p:txBody>
          <a:bodyPr>
            <a:spAutoFit/>
          </a:bodyPr>
          <a:lstStyle>
            <a:lvl1pPr marL="185738" indent="-185738">
              <a:lnSpc>
                <a:spcPct val="114000"/>
              </a:lnSpc>
              <a:spcAft>
                <a:spcPts val="600"/>
              </a:spcAft>
              <a:buClr>
                <a:schemeClr val="bg1"/>
              </a:buClr>
              <a:buSzPct val="100000"/>
              <a:buFont typeface="Arial" pitchFamily="34" charset="0"/>
              <a:buChar char="•"/>
              <a:defRPr sz="1100">
                <a:solidFill>
                  <a:schemeClr val="bg1"/>
                </a:solidFill>
                <a:latin typeface="+mj-lt"/>
              </a:defRPr>
            </a:lvl1pPr>
            <a:lvl2pPr marL="347663" indent="-157163">
              <a:lnSpc>
                <a:spcPct val="114000"/>
              </a:lnSpc>
              <a:spcAft>
                <a:spcPts val="600"/>
              </a:spcAft>
              <a:buClr>
                <a:schemeClr val="bg1"/>
              </a:buClr>
              <a:buSzPct val="85000"/>
              <a:buFont typeface="Arial" pitchFamily="34" charset="0"/>
              <a:buChar char="•"/>
              <a:defRPr sz="1100">
                <a:solidFill>
                  <a:schemeClr val="bg1"/>
                </a:solidFill>
                <a:latin typeface="+mj-lt"/>
              </a:defRPr>
            </a:lvl2pPr>
            <a:lvl3pPr marL="829366" indent="0">
              <a:buNone/>
              <a:defRPr sz="1500"/>
            </a:lvl3pPr>
            <a:lvl4pPr marL="1244049" indent="0">
              <a:buNone/>
              <a:defRPr sz="1300"/>
            </a:lvl4pPr>
            <a:lvl5pPr marL="1658732" indent="0">
              <a:buNone/>
              <a:defRPr sz="1300"/>
            </a:lvl5pPr>
            <a:lvl6pPr marL="2073416" indent="0">
              <a:buNone/>
              <a:defRPr sz="1300"/>
            </a:lvl6pPr>
            <a:lvl7pPr marL="2488099" indent="0">
              <a:buNone/>
              <a:defRPr sz="1300"/>
            </a:lvl7pPr>
            <a:lvl8pPr marL="2902782" indent="0">
              <a:buNone/>
              <a:defRPr sz="1300"/>
            </a:lvl8pPr>
            <a:lvl9pPr marL="3317465" indent="0">
              <a:buNone/>
              <a:defRPr sz="13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115580984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Separater with single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2A4E69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82945" tIns="41473" rIns="82945" bIns="41473"/>
          <a:lstStyle/>
          <a:p>
            <a:pPr defTabSz="414726" hangingPunct="0">
              <a:lnSpc>
                <a:spcPct val="98000"/>
              </a:lnSpc>
              <a:buClr>
                <a:srgbClr val="000000"/>
              </a:buClr>
              <a:buSzPct val="45000"/>
              <a:buFont typeface="Wingdings" charset="2"/>
              <a:buNone/>
              <a:defRPr/>
            </a:pPr>
            <a:endParaRPr lang="en-US" dirty="0">
              <a:solidFill>
                <a:srgbClr val="000000"/>
              </a:solidFill>
              <a:ea typeface="ＭＳ Ｐゴシック"/>
              <a:cs typeface="ＭＳ Ｐゴシック"/>
            </a:endParaRPr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161281" y="2974518"/>
            <a:ext cx="8812800" cy="418814"/>
          </a:xfrm>
          <a:prstGeom prst="rect">
            <a:avLst/>
          </a:prstGeom>
        </p:spPr>
        <p:txBody>
          <a:bodyPr vert="horz" wrap="square" lIns="0" tIns="0" rIns="0" bIns="0" anchor="t">
            <a:spAutoFit/>
          </a:bodyPr>
          <a:lstStyle>
            <a:lvl1pPr algn="ctr">
              <a:lnSpc>
                <a:spcPct val="100000"/>
              </a:lnSpc>
              <a:defRPr sz="2700" b="1" cap="all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678917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auto">
          <a:xfrm>
            <a:off x="0" y="6629400"/>
            <a:ext cx="9144000" cy="228600"/>
          </a:xfrm>
          <a:prstGeom prst="rect">
            <a:avLst/>
          </a:prstGeom>
          <a:solidFill>
            <a:schemeClr val="accent1">
              <a:lumMod val="7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defTabSz="457200" hangingPunct="0">
              <a:lnSpc>
                <a:spcPct val="98000"/>
              </a:lnSpc>
              <a:buClr>
                <a:srgbClr val="000000"/>
              </a:buClr>
              <a:buSzPct val="45000"/>
              <a:buFont typeface="Wingdings" charset="2"/>
              <a:buNone/>
              <a:defRPr/>
            </a:pPr>
            <a:endParaRPr lang="en-US" sz="1600" dirty="0">
              <a:solidFill>
                <a:srgbClr val="000000"/>
              </a:solidFill>
              <a:ea typeface="ＭＳ Ｐゴシック"/>
              <a:cs typeface="ＭＳ Ｐゴシック"/>
            </a:endParaRPr>
          </a:p>
        </p:txBody>
      </p:sp>
      <p:sp>
        <p:nvSpPr>
          <p:cNvPr id="5" name="Line 10"/>
          <p:cNvSpPr>
            <a:spLocks noChangeShapeType="1"/>
          </p:cNvSpPr>
          <p:nvPr/>
        </p:nvSpPr>
        <p:spPr bwMode="auto">
          <a:xfrm>
            <a:off x="0" y="604838"/>
            <a:ext cx="9144000" cy="1587"/>
          </a:xfrm>
          <a:prstGeom prst="line">
            <a:avLst/>
          </a:prstGeom>
          <a:noFill/>
          <a:ln w="139700">
            <a:solidFill>
              <a:srgbClr val="92D050"/>
            </a:solidFill>
            <a:round/>
            <a:headEnd/>
            <a:tailEnd/>
          </a:ln>
          <a:effectLst/>
        </p:spPr>
        <p:txBody>
          <a:bodyPr lIns="82936" tIns="41469" rIns="82936" bIns="41469"/>
          <a:lstStyle/>
          <a:p>
            <a:pPr hangingPunct="0">
              <a:lnSpc>
                <a:spcPct val="98000"/>
              </a:lnSpc>
              <a:buClr>
                <a:srgbClr val="000000"/>
              </a:buClr>
              <a:buSzPct val="45000"/>
              <a:buFont typeface="Wingdings" charset="2"/>
              <a:buNone/>
              <a:defRPr/>
            </a:pPr>
            <a:endParaRPr lang="en-US" dirty="0">
              <a:solidFill>
                <a:srgbClr val="000000"/>
              </a:solidFill>
              <a:latin typeface="Calibri" pitchFamily="34" charset="0"/>
              <a:cs typeface="ＭＳ Ｐゴシック"/>
            </a:endParaRP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0" y="1588"/>
            <a:ext cx="9144000" cy="593725"/>
          </a:xfrm>
          <a:prstGeom prst="rect">
            <a:avLst/>
          </a:prstGeom>
          <a:solidFill>
            <a:srgbClr val="2A4E69"/>
          </a:solidFill>
          <a:ln w="9525">
            <a:noFill/>
            <a:round/>
            <a:headEnd/>
            <a:tailEnd/>
          </a:ln>
          <a:effectLst/>
        </p:spPr>
        <p:txBody>
          <a:bodyPr wrap="none" lIns="82936" tIns="41469" rIns="82936" bIns="41469" anchor="ctr"/>
          <a:lstStyle/>
          <a:p>
            <a:pPr hangingPunct="0">
              <a:lnSpc>
                <a:spcPct val="98000"/>
              </a:lnSpc>
              <a:buClr>
                <a:srgbClr val="000000"/>
              </a:buClr>
              <a:buSzPct val="45000"/>
              <a:buFont typeface="Wingdings" pitchFamily="2" charset="2"/>
              <a:buNone/>
              <a:defRPr/>
            </a:pPr>
            <a:endParaRPr lang="en-US" dirty="0">
              <a:solidFill>
                <a:srgbClr val="000000"/>
              </a:solidFill>
              <a:latin typeface="Calibri" pitchFamily="34" charset="0"/>
              <a:ea typeface="ＭＳ Ｐゴシック" pitchFamily="-65" charset="-128"/>
              <a:cs typeface="ＭＳ Ｐゴシック"/>
            </a:endParaRPr>
          </a:p>
        </p:txBody>
      </p:sp>
      <p:sp>
        <p:nvSpPr>
          <p:cNvPr id="7" name="Rectangle 6"/>
          <p:cNvSpPr txBox="1">
            <a:spLocks noChangeArrowheads="1"/>
          </p:cNvSpPr>
          <p:nvPr/>
        </p:nvSpPr>
        <p:spPr bwMode="white">
          <a:xfrm>
            <a:off x="4360863" y="6623050"/>
            <a:ext cx="428625" cy="246063"/>
          </a:xfrm>
          <a:prstGeom prst="rect">
            <a:avLst/>
          </a:prstGeom>
          <a:ln/>
        </p:spPr>
        <p:txBody>
          <a:bodyPr lIns="82945" tIns="41473" rIns="82945" bIns="41473"/>
          <a:lstStyle>
            <a:lvl1pPr>
              <a:defRPr/>
            </a:lvl1pPr>
          </a:lstStyle>
          <a:p>
            <a:pPr defTabSz="414683">
              <a:defRPr/>
            </a:pPr>
            <a:fld id="{5416C8AA-675E-4FC8-A7CE-71C7FCE2BE59}" type="slidenum">
              <a:rPr lang="en-GB" sz="1100" b="1" smtClean="0">
                <a:solidFill>
                  <a:srgbClr val="FFFFFF"/>
                </a:solidFill>
                <a:ea typeface="ＭＳ Ｐゴシック" pitchFamily="-106" charset="-128"/>
              </a:rPr>
              <a:pPr defTabSz="414683">
                <a:defRPr/>
              </a:pPr>
              <a:t>‹#›</a:t>
            </a:fld>
            <a:endParaRPr lang="en-GB" sz="1100" b="1" dirty="0">
              <a:solidFill>
                <a:srgbClr val="FFFFFF"/>
              </a:solidFill>
              <a:ea typeface="ＭＳ Ｐゴシック" pitchFamily="-106" charset="-128"/>
            </a:endParaRPr>
          </a:p>
        </p:txBody>
      </p:sp>
      <p:sp>
        <p:nvSpPr>
          <p:cNvPr id="8" name="Text Box 9"/>
          <p:cNvSpPr txBox="1">
            <a:spLocks noChangeArrowheads="1"/>
          </p:cNvSpPr>
          <p:nvPr/>
        </p:nvSpPr>
        <p:spPr bwMode="white">
          <a:xfrm>
            <a:off x="100013" y="6678613"/>
            <a:ext cx="4033837" cy="1301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0" tIns="0" rIns="0" bIns="0"/>
          <a:lstStyle/>
          <a:p>
            <a:pPr hangingPunct="0">
              <a:lnSpc>
                <a:spcPct val="98000"/>
              </a:lnSpc>
              <a:buClr>
                <a:srgbClr val="000000"/>
              </a:buClr>
              <a:buSzPct val="45000"/>
              <a:buFont typeface="Wingdings" pitchFamily="2" charset="2"/>
              <a:buNone/>
              <a:tabLst>
                <a:tab pos="655638" algn="l"/>
                <a:tab pos="1312863" algn="l"/>
                <a:tab pos="1968500" algn="l"/>
                <a:tab pos="2625725" algn="l"/>
                <a:tab pos="3281363" algn="l"/>
              </a:tabLst>
            </a:pPr>
            <a:r>
              <a:rPr lang="en-US" sz="900" dirty="0">
                <a:solidFill>
                  <a:srgbClr val="FFFFFF"/>
                </a:solidFill>
                <a:latin typeface="Calibri" pitchFamily="34" charset="0"/>
              </a:rPr>
              <a:t>©2012 SCIOinspire Corp. Confidential and Proprietary. All rights reserved.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5577"/>
            <a:ext cx="9134886" cy="517713"/>
          </a:xfrm>
          <a:prstGeom prst="rect">
            <a:avLst/>
          </a:prstGeom>
        </p:spPr>
        <p:txBody>
          <a:bodyPr vert="horz" wrap="square" lIns="82936" tIns="41469" rIns="82936" bIns="41469" anchor="ctr">
            <a:spAutoFit/>
          </a:bodyPr>
          <a:lstStyle>
            <a:lvl1pPr algn="l">
              <a:defRPr sz="30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Text Placeholder 12"/>
          <p:cNvSpPr>
            <a:spLocks noGrp="1"/>
          </p:cNvSpPr>
          <p:nvPr>
            <p:ph type="body" sz="quarter" idx="10"/>
          </p:nvPr>
        </p:nvSpPr>
        <p:spPr>
          <a:xfrm>
            <a:off x="195839" y="881743"/>
            <a:ext cx="8741331" cy="5562599"/>
          </a:xfrm>
        </p:spPr>
        <p:txBody>
          <a:bodyPr/>
          <a:lstStyle>
            <a:lvl1pPr marL="311045" indent="-311045">
              <a:lnSpc>
                <a:spcPct val="114000"/>
              </a:lnSpc>
              <a:spcAft>
                <a:spcPts val="600"/>
              </a:spcAft>
              <a:buClr>
                <a:srgbClr val="FF6600"/>
              </a:buClr>
              <a:buSzPct val="100000"/>
              <a:buFont typeface="Arial" pitchFamily="34" charset="0"/>
              <a:buChar char="•"/>
              <a:defRPr sz="1800">
                <a:solidFill>
                  <a:schemeClr val="tx1">
                    <a:lumMod val="85000"/>
                    <a:lumOff val="15000"/>
                  </a:schemeClr>
                </a:solidFill>
                <a:latin typeface="Calibri" pitchFamily="34" charset="0"/>
              </a:defRPr>
            </a:lvl1pPr>
            <a:lvl2pPr marL="609600" indent="-293688">
              <a:lnSpc>
                <a:spcPct val="114000"/>
              </a:lnSpc>
              <a:spcAft>
                <a:spcPts val="600"/>
              </a:spcAft>
              <a:buClr>
                <a:srgbClr val="FF6600"/>
              </a:buClr>
              <a:buSzPct val="75000"/>
              <a:buFont typeface="Arial" pitchFamily="34" charset="0"/>
              <a:buChar char="•"/>
              <a:defRPr sz="1800">
                <a:solidFill>
                  <a:schemeClr val="tx1">
                    <a:lumMod val="85000"/>
                    <a:lumOff val="15000"/>
                  </a:schemeClr>
                </a:solidFill>
                <a:latin typeface="Calibri" pitchFamily="34" charset="0"/>
              </a:defRPr>
            </a:lvl2pPr>
            <a:lvl3pPr marL="881063" indent="-271463">
              <a:lnSpc>
                <a:spcPct val="114000"/>
              </a:lnSpc>
              <a:spcAft>
                <a:spcPts val="600"/>
              </a:spcAft>
              <a:buClr>
                <a:srgbClr val="FF6600"/>
              </a:buClr>
              <a:buFont typeface="Arial" pitchFamily="34" charset="0"/>
              <a:buChar char="•"/>
              <a:defRPr sz="1800">
                <a:solidFill>
                  <a:schemeClr val="tx1">
                    <a:lumMod val="85000"/>
                    <a:lumOff val="15000"/>
                  </a:schemeClr>
                </a:solidFill>
                <a:latin typeface="Calibri" pitchFamily="34" charset="0"/>
              </a:defRPr>
            </a:lvl3pPr>
            <a:lvl4pPr marL="1185863" indent="-314325">
              <a:lnSpc>
                <a:spcPct val="114000"/>
              </a:lnSpc>
              <a:spcAft>
                <a:spcPts val="600"/>
              </a:spcAft>
              <a:buClr>
                <a:srgbClr val="FF6600"/>
              </a:buClr>
              <a:buFont typeface="Arial" pitchFamily="34" charset="0"/>
              <a:buChar char="•"/>
              <a:defRPr sz="1800">
                <a:solidFill>
                  <a:schemeClr val="tx1">
                    <a:lumMod val="85000"/>
                    <a:lumOff val="15000"/>
                  </a:schemeClr>
                </a:solidFill>
                <a:latin typeface="Calibri" pitchFamily="34" charset="0"/>
              </a:defRPr>
            </a:lvl4pPr>
            <a:lvl5pPr marL="1538288" indent="-341313">
              <a:lnSpc>
                <a:spcPct val="114000"/>
              </a:lnSpc>
              <a:spcAft>
                <a:spcPts val="600"/>
              </a:spcAft>
              <a:buClr>
                <a:srgbClr val="FF6600"/>
              </a:buClr>
              <a:buFont typeface="Arial" pitchFamily="34" charset="0"/>
              <a:buChar char="•"/>
              <a:defRPr sz="1800">
                <a:solidFill>
                  <a:schemeClr val="tx1">
                    <a:lumMod val="85000"/>
                    <a:lumOff val="15000"/>
                  </a:schemeClr>
                </a:solidFill>
                <a:latin typeface="Calibri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435400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465A44-9384-4D1E-9ADF-201DA99E61B1}" type="datetimeFigureOut">
              <a:rPr lang="en-US" smtClean="0"/>
              <a:pPr/>
              <a:t>4/8/2015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59C303-0ED7-4979-9911-1266B58F0BB6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128206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auto">
          <a:xfrm>
            <a:off x="0" y="6629400"/>
            <a:ext cx="9144000" cy="228600"/>
          </a:xfrm>
          <a:prstGeom prst="rect">
            <a:avLst/>
          </a:prstGeom>
          <a:solidFill>
            <a:schemeClr val="accent1">
              <a:lumMod val="7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defTabSz="457200" hangingPunct="0">
              <a:lnSpc>
                <a:spcPct val="98000"/>
              </a:lnSpc>
              <a:buClr>
                <a:srgbClr val="000000"/>
              </a:buClr>
              <a:buSzPct val="45000"/>
              <a:buFont typeface="Wingdings" charset="2"/>
              <a:buNone/>
              <a:defRPr/>
            </a:pPr>
            <a:endParaRPr lang="en-US" sz="1600" dirty="0">
              <a:solidFill>
                <a:srgbClr val="000000"/>
              </a:solidFill>
              <a:ea typeface="ＭＳ Ｐゴシック"/>
              <a:cs typeface="ＭＳ Ｐゴシック"/>
            </a:endParaRPr>
          </a:p>
        </p:txBody>
      </p:sp>
      <p:sp>
        <p:nvSpPr>
          <p:cNvPr id="5" name="Line 10"/>
          <p:cNvSpPr>
            <a:spLocks noChangeShapeType="1"/>
          </p:cNvSpPr>
          <p:nvPr/>
        </p:nvSpPr>
        <p:spPr bwMode="auto">
          <a:xfrm>
            <a:off x="0" y="604838"/>
            <a:ext cx="9144000" cy="1587"/>
          </a:xfrm>
          <a:prstGeom prst="line">
            <a:avLst/>
          </a:prstGeom>
          <a:noFill/>
          <a:ln w="139700">
            <a:solidFill>
              <a:srgbClr val="92D050"/>
            </a:solidFill>
            <a:round/>
            <a:headEnd/>
            <a:tailEnd/>
          </a:ln>
          <a:effectLst/>
        </p:spPr>
        <p:txBody>
          <a:bodyPr lIns="82936" tIns="41469" rIns="82936" bIns="41469"/>
          <a:lstStyle/>
          <a:p>
            <a:pPr hangingPunct="0">
              <a:lnSpc>
                <a:spcPct val="98000"/>
              </a:lnSpc>
              <a:buClr>
                <a:srgbClr val="000000"/>
              </a:buClr>
              <a:buSzPct val="45000"/>
              <a:buFont typeface="Wingdings" charset="2"/>
              <a:buNone/>
              <a:defRPr/>
            </a:pPr>
            <a:endParaRPr lang="en-US" dirty="0">
              <a:solidFill>
                <a:srgbClr val="000000"/>
              </a:solidFill>
              <a:latin typeface="Calibri" pitchFamily="34" charset="0"/>
              <a:cs typeface="ＭＳ Ｐゴシック"/>
            </a:endParaRP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0" y="1588"/>
            <a:ext cx="9144000" cy="593725"/>
          </a:xfrm>
          <a:prstGeom prst="rect">
            <a:avLst/>
          </a:prstGeom>
          <a:solidFill>
            <a:srgbClr val="2A4E69"/>
          </a:solidFill>
          <a:ln w="9525">
            <a:noFill/>
            <a:round/>
            <a:headEnd/>
            <a:tailEnd/>
          </a:ln>
          <a:effectLst/>
        </p:spPr>
        <p:txBody>
          <a:bodyPr wrap="none" lIns="82936" tIns="41469" rIns="82936" bIns="41469" anchor="ctr"/>
          <a:lstStyle/>
          <a:p>
            <a:pPr hangingPunct="0">
              <a:lnSpc>
                <a:spcPct val="98000"/>
              </a:lnSpc>
              <a:buClr>
                <a:srgbClr val="000000"/>
              </a:buClr>
              <a:buSzPct val="45000"/>
              <a:buFont typeface="Wingdings" pitchFamily="2" charset="2"/>
              <a:buNone/>
              <a:defRPr/>
            </a:pPr>
            <a:endParaRPr lang="en-US" dirty="0">
              <a:solidFill>
                <a:srgbClr val="000000"/>
              </a:solidFill>
              <a:latin typeface="Calibri" pitchFamily="34" charset="0"/>
              <a:ea typeface="ＭＳ Ｐゴシック" pitchFamily="-65" charset="-128"/>
              <a:cs typeface="ＭＳ Ｐゴシック"/>
            </a:endParaRPr>
          </a:p>
        </p:txBody>
      </p:sp>
      <p:sp>
        <p:nvSpPr>
          <p:cNvPr id="7" name="Rectangle 6"/>
          <p:cNvSpPr txBox="1">
            <a:spLocks noChangeArrowheads="1"/>
          </p:cNvSpPr>
          <p:nvPr/>
        </p:nvSpPr>
        <p:spPr bwMode="white">
          <a:xfrm>
            <a:off x="4360863" y="6623050"/>
            <a:ext cx="428625" cy="246063"/>
          </a:xfrm>
          <a:prstGeom prst="rect">
            <a:avLst/>
          </a:prstGeom>
          <a:ln/>
        </p:spPr>
        <p:txBody>
          <a:bodyPr lIns="82945" tIns="41473" rIns="82945" bIns="41473"/>
          <a:lstStyle>
            <a:lvl1pPr>
              <a:defRPr/>
            </a:lvl1pPr>
          </a:lstStyle>
          <a:p>
            <a:pPr defTabSz="414683">
              <a:defRPr/>
            </a:pPr>
            <a:fld id="{5416C8AA-675E-4FC8-A7CE-71C7FCE2BE59}" type="slidenum">
              <a:rPr lang="en-GB" sz="1100" b="1" smtClean="0">
                <a:solidFill>
                  <a:srgbClr val="FFFFFF"/>
                </a:solidFill>
                <a:ea typeface="ＭＳ Ｐゴシック" pitchFamily="-106" charset="-128"/>
              </a:rPr>
              <a:pPr defTabSz="414683">
                <a:defRPr/>
              </a:pPr>
              <a:t>‹#›</a:t>
            </a:fld>
            <a:endParaRPr lang="en-GB" sz="1100" b="1" dirty="0">
              <a:solidFill>
                <a:srgbClr val="FFFFFF"/>
              </a:solidFill>
              <a:ea typeface="ＭＳ Ｐゴシック" pitchFamily="-106" charset="-128"/>
            </a:endParaRPr>
          </a:p>
        </p:txBody>
      </p:sp>
      <p:sp>
        <p:nvSpPr>
          <p:cNvPr id="8" name="Text Box 9"/>
          <p:cNvSpPr txBox="1">
            <a:spLocks noChangeArrowheads="1"/>
          </p:cNvSpPr>
          <p:nvPr/>
        </p:nvSpPr>
        <p:spPr bwMode="white">
          <a:xfrm>
            <a:off x="100013" y="6678613"/>
            <a:ext cx="4033837" cy="1301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0" tIns="0" rIns="0" bIns="0"/>
          <a:lstStyle/>
          <a:p>
            <a:pPr hangingPunct="0">
              <a:lnSpc>
                <a:spcPct val="98000"/>
              </a:lnSpc>
              <a:buClr>
                <a:srgbClr val="000000"/>
              </a:buClr>
              <a:buSzPct val="45000"/>
              <a:buFont typeface="Wingdings" pitchFamily="2" charset="2"/>
              <a:buNone/>
              <a:tabLst>
                <a:tab pos="655638" algn="l"/>
                <a:tab pos="1312863" algn="l"/>
                <a:tab pos="1968500" algn="l"/>
                <a:tab pos="2625725" algn="l"/>
                <a:tab pos="3281363" algn="l"/>
              </a:tabLst>
            </a:pPr>
            <a:r>
              <a:rPr lang="en-US" sz="900" dirty="0">
                <a:solidFill>
                  <a:srgbClr val="FFFFFF"/>
                </a:solidFill>
                <a:latin typeface="Calibri" pitchFamily="34" charset="0"/>
              </a:rPr>
              <a:t>©2012 SCIOinspire Corp. Confidential and Proprietary. All rights reserved.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5577"/>
            <a:ext cx="9134886" cy="517713"/>
          </a:xfrm>
          <a:prstGeom prst="rect">
            <a:avLst/>
          </a:prstGeom>
        </p:spPr>
        <p:txBody>
          <a:bodyPr vert="horz" wrap="square" lIns="82936" tIns="41469" rIns="82936" bIns="41469" anchor="ctr">
            <a:spAutoFit/>
          </a:bodyPr>
          <a:lstStyle>
            <a:lvl1pPr algn="l">
              <a:defRPr sz="30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Text Placeholder 12"/>
          <p:cNvSpPr>
            <a:spLocks noGrp="1"/>
          </p:cNvSpPr>
          <p:nvPr>
            <p:ph type="body" sz="quarter" idx="10"/>
          </p:nvPr>
        </p:nvSpPr>
        <p:spPr>
          <a:xfrm>
            <a:off x="195840" y="881743"/>
            <a:ext cx="4299960" cy="5562599"/>
          </a:xfrm>
        </p:spPr>
        <p:txBody>
          <a:bodyPr/>
          <a:lstStyle>
            <a:lvl1pPr marL="311045" indent="-311045">
              <a:lnSpc>
                <a:spcPct val="114000"/>
              </a:lnSpc>
              <a:spcAft>
                <a:spcPts val="600"/>
              </a:spcAft>
              <a:buClr>
                <a:srgbClr val="FF6600"/>
              </a:buClr>
              <a:buSzPct val="100000"/>
              <a:buFont typeface="Arial" pitchFamily="34" charset="0"/>
              <a:buChar char="•"/>
              <a:defRPr sz="1800">
                <a:solidFill>
                  <a:schemeClr val="tx1">
                    <a:lumMod val="85000"/>
                    <a:lumOff val="15000"/>
                  </a:schemeClr>
                </a:solidFill>
                <a:latin typeface="Calibri" pitchFamily="34" charset="0"/>
              </a:defRPr>
            </a:lvl1pPr>
            <a:lvl2pPr marL="609600" indent="-293688">
              <a:lnSpc>
                <a:spcPct val="114000"/>
              </a:lnSpc>
              <a:spcAft>
                <a:spcPts val="600"/>
              </a:spcAft>
              <a:buClr>
                <a:srgbClr val="FF6600"/>
              </a:buClr>
              <a:buSzPct val="75000"/>
              <a:buFont typeface="Arial" pitchFamily="34" charset="0"/>
              <a:buChar char="•"/>
              <a:defRPr sz="1800">
                <a:solidFill>
                  <a:schemeClr val="tx1">
                    <a:lumMod val="85000"/>
                    <a:lumOff val="15000"/>
                  </a:schemeClr>
                </a:solidFill>
                <a:latin typeface="Calibri" pitchFamily="34" charset="0"/>
              </a:defRPr>
            </a:lvl2pPr>
            <a:lvl3pPr marL="881063" indent="-271463">
              <a:lnSpc>
                <a:spcPct val="114000"/>
              </a:lnSpc>
              <a:spcAft>
                <a:spcPts val="600"/>
              </a:spcAft>
              <a:buClr>
                <a:srgbClr val="FF6600"/>
              </a:buClr>
              <a:buFont typeface="Arial" pitchFamily="34" charset="0"/>
              <a:buChar char="•"/>
              <a:defRPr sz="1800">
                <a:solidFill>
                  <a:schemeClr val="tx1">
                    <a:lumMod val="85000"/>
                    <a:lumOff val="15000"/>
                  </a:schemeClr>
                </a:solidFill>
                <a:latin typeface="Calibri" pitchFamily="34" charset="0"/>
              </a:defRPr>
            </a:lvl3pPr>
            <a:lvl4pPr marL="1185863" indent="-314325">
              <a:lnSpc>
                <a:spcPct val="114000"/>
              </a:lnSpc>
              <a:spcAft>
                <a:spcPts val="600"/>
              </a:spcAft>
              <a:buClr>
                <a:srgbClr val="FF6600"/>
              </a:buClr>
              <a:buFont typeface="Arial" pitchFamily="34" charset="0"/>
              <a:buChar char="•"/>
              <a:defRPr sz="1800">
                <a:solidFill>
                  <a:schemeClr val="tx1">
                    <a:lumMod val="85000"/>
                    <a:lumOff val="15000"/>
                  </a:schemeClr>
                </a:solidFill>
                <a:latin typeface="Calibri" pitchFamily="34" charset="0"/>
              </a:defRPr>
            </a:lvl4pPr>
            <a:lvl5pPr marL="1538288" indent="-341313">
              <a:lnSpc>
                <a:spcPct val="114000"/>
              </a:lnSpc>
              <a:spcAft>
                <a:spcPts val="600"/>
              </a:spcAft>
              <a:buClr>
                <a:srgbClr val="FF6600"/>
              </a:buClr>
              <a:buFont typeface="Arial" pitchFamily="34" charset="0"/>
              <a:buChar char="•"/>
              <a:defRPr sz="1800">
                <a:solidFill>
                  <a:schemeClr val="tx1">
                    <a:lumMod val="85000"/>
                    <a:lumOff val="15000"/>
                  </a:schemeClr>
                </a:solidFill>
                <a:latin typeface="Calibri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Text Placeholder 12"/>
          <p:cNvSpPr>
            <a:spLocks noGrp="1"/>
          </p:cNvSpPr>
          <p:nvPr>
            <p:ph type="body" sz="quarter" idx="11"/>
          </p:nvPr>
        </p:nvSpPr>
        <p:spPr>
          <a:xfrm>
            <a:off x="4648200" y="881743"/>
            <a:ext cx="4299960" cy="5562599"/>
          </a:xfrm>
        </p:spPr>
        <p:txBody>
          <a:bodyPr/>
          <a:lstStyle>
            <a:lvl1pPr marL="311045" indent="-311045">
              <a:lnSpc>
                <a:spcPct val="114000"/>
              </a:lnSpc>
              <a:spcAft>
                <a:spcPts val="600"/>
              </a:spcAft>
              <a:buClr>
                <a:srgbClr val="FF6600"/>
              </a:buClr>
              <a:buSzPct val="100000"/>
              <a:buFont typeface="Arial" pitchFamily="34" charset="0"/>
              <a:buChar char="•"/>
              <a:defRPr sz="1800">
                <a:solidFill>
                  <a:schemeClr val="tx1">
                    <a:lumMod val="85000"/>
                    <a:lumOff val="15000"/>
                  </a:schemeClr>
                </a:solidFill>
                <a:latin typeface="Calibri" pitchFamily="34" charset="0"/>
              </a:defRPr>
            </a:lvl1pPr>
            <a:lvl2pPr marL="609600" indent="-293688">
              <a:lnSpc>
                <a:spcPct val="114000"/>
              </a:lnSpc>
              <a:spcAft>
                <a:spcPts val="600"/>
              </a:spcAft>
              <a:buClr>
                <a:srgbClr val="FF6600"/>
              </a:buClr>
              <a:buSzPct val="75000"/>
              <a:buFont typeface="Arial" pitchFamily="34" charset="0"/>
              <a:buChar char="•"/>
              <a:defRPr sz="1800">
                <a:solidFill>
                  <a:schemeClr val="tx1">
                    <a:lumMod val="85000"/>
                    <a:lumOff val="15000"/>
                  </a:schemeClr>
                </a:solidFill>
                <a:latin typeface="Calibri" pitchFamily="34" charset="0"/>
              </a:defRPr>
            </a:lvl2pPr>
            <a:lvl3pPr marL="881063" indent="-271463">
              <a:lnSpc>
                <a:spcPct val="114000"/>
              </a:lnSpc>
              <a:spcAft>
                <a:spcPts val="600"/>
              </a:spcAft>
              <a:buClr>
                <a:srgbClr val="FF6600"/>
              </a:buClr>
              <a:buFont typeface="Arial" pitchFamily="34" charset="0"/>
              <a:buChar char="•"/>
              <a:defRPr sz="1800">
                <a:solidFill>
                  <a:schemeClr val="tx1">
                    <a:lumMod val="85000"/>
                    <a:lumOff val="15000"/>
                  </a:schemeClr>
                </a:solidFill>
                <a:latin typeface="Calibri" pitchFamily="34" charset="0"/>
              </a:defRPr>
            </a:lvl3pPr>
            <a:lvl4pPr marL="1185863" indent="-314325">
              <a:lnSpc>
                <a:spcPct val="114000"/>
              </a:lnSpc>
              <a:spcAft>
                <a:spcPts val="600"/>
              </a:spcAft>
              <a:buClr>
                <a:srgbClr val="FF6600"/>
              </a:buClr>
              <a:buFont typeface="Arial" pitchFamily="34" charset="0"/>
              <a:buChar char="•"/>
              <a:defRPr sz="1800">
                <a:solidFill>
                  <a:schemeClr val="tx1">
                    <a:lumMod val="85000"/>
                    <a:lumOff val="15000"/>
                  </a:schemeClr>
                </a:solidFill>
                <a:latin typeface="Calibri" pitchFamily="34" charset="0"/>
              </a:defRPr>
            </a:lvl4pPr>
            <a:lvl5pPr marL="1538288" indent="-341313">
              <a:lnSpc>
                <a:spcPct val="114000"/>
              </a:lnSpc>
              <a:spcAft>
                <a:spcPts val="600"/>
              </a:spcAft>
              <a:buClr>
                <a:srgbClr val="FF6600"/>
              </a:buClr>
              <a:buFont typeface="Arial" pitchFamily="34" charset="0"/>
              <a:buChar char="•"/>
              <a:defRPr sz="1800">
                <a:solidFill>
                  <a:schemeClr val="tx1">
                    <a:lumMod val="85000"/>
                    <a:lumOff val="15000"/>
                  </a:schemeClr>
                </a:solidFill>
                <a:latin typeface="Calibri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9494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168D11-4ADB-49CE-A684-276A276522F2}" type="datetimeFigureOut">
              <a:rPr lang="en-US" smtClean="0"/>
              <a:t>4/8/2015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37FFB-C691-458E-BB3E-308ED04F45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36709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168D11-4ADB-49CE-A684-276A276522F2}" type="datetimeFigureOut">
              <a:rPr lang="en-US" smtClean="0"/>
              <a:t>4/8/2015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37FFB-C691-458E-BB3E-308ED04F45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91079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168D11-4ADB-49CE-A684-276A276522F2}" type="datetimeFigureOut">
              <a:rPr lang="en-US" smtClean="0"/>
              <a:t>4/8/2015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37FFB-C691-458E-BB3E-308ED04F45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89670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168D11-4ADB-49CE-A684-276A276522F2}" type="datetimeFigureOut">
              <a:rPr lang="en-US" smtClean="0"/>
              <a:t>4/8/2015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37FFB-C691-458E-BB3E-308ED04F45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48673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168D11-4ADB-49CE-A684-276A276522F2}" type="datetimeFigureOut">
              <a:rPr lang="en-US" smtClean="0"/>
              <a:t>4/8/2015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37FFB-C691-458E-BB3E-308ED04F45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64925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168D11-4ADB-49CE-A684-276A276522F2}" type="datetimeFigureOut">
              <a:rPr lang="en-US" smtClean="0"/>
              <a:t>4/8/2015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37FFB-C691-458E-BB3E-308ED04F45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99231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168D11-4ADB-49CE-A684-276A276522F2}" type="datetimeFigureOut">
              <a:rPr lang="en-US" smtClean="0"/>
              <a:t>4/8/2015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37FFB-C691-458E-BB3E-308ED04F45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71335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168D11-4ADB-49CE-A684-276A276522F2}" type="datetimeFigureOut">
              <a:rPr lang="en-US" smtClean="0"/>
              <a:t>4/8/2015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37FFB-C691-458E-BB3E-308ED04F45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7448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15.xml"/><Relationship Id="rId9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168D11-4ADB-49CE-A684-276A276522F2}" type="datetimeFigureOut">
              <a:rPr lang="en-US" smtClean="0"/>
              <a:t>4/8/2015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D37FFB-C691-458E-BB3E-308ED04F45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49531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4963"/>
            <a:ext cx="8228013" cy="45243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the outline text format</a:t>
            </a:r>
          </a:p>
          <a:p>
            <a:pPr lvl="1"/>
            <a:r>
              <a:rPr lang="en-US" smtClean="0"/>
              <a:t>Second Outline Level</a:t>
            </a:r>
          </a:p>
          <a:p>
            <a:pPr lvl="2"/>
            <a:r>
              <a:rPr lang="en-US" smtClean="0"/>
              <a:t>Third Outline Level</a:t>
            </a:r>
          </a:p>
          <a:p>
            <a:pPr lvl="3"/>
            <a:r>
              <a:rPr lang="en-US" smtClean="0"/>
              <a:t>Fourth Outline Level</a:t>
            </a:r>
          </a:p>
          <a:p>
            <a:pPr lvl="4"/>
            <a:r>
              <a:rPr lang="en-US" smtClean="0"/>
              <a:t>Fifth Outline Level</a:t>
            </a:r>
          </a:p>
          <a:p>
            <a:pPr lvl="4"/>
            <a:r>
              <a:rPr lang="en-US" smtClean="0"/>
              <a:t>Sixth Outline Level</a:t>
            </a:r>
          </a:p>
          <a:p>
            <a:pPr lvl="4"/>
            <a:r>
              <a:rPr lang="en-US" smtClean="0"/>
              <a:t>Seventh Outline Level</a:t>
            </a:r>
          </a:p>
          <a:p>
            <a:pPr lvl="4"/>
            <a:r>
              <a:rPr lang="en-US" smtClean="0"/>
              <a:t>Eighth Outline Level</a:t>
            </a:r>
          </a:p>
          <a:p>
            <a:pPr lvl="4"/>
            <a:r>
              <a:rPr lang="en-US" smtClean="0"/>
              <a:t>Ninth Outline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/>
          </p:nvPr>
        </p:nvSpPr>
        <p:spPr bwMode="auto">
          <a:xfrm>
            <a:off x="457200" y="6246813"/>
            <a:ext cx="2127250" cy="4730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hangingPunct="0">
              <a:lnSpc>
                <a:spcPct val="93000"/>
              </a:lnSpc>
              <a:buClr>
                <a:srgbClr val="000000"/>
              </a:buClr>
              <a:buSzPct val="45000"/>
              <a:buFont typeface="Wingdings" pitchFamily="2" charset="2"/>
              <a:buNone/>
              <a:defRPr sz="1300" dirty="0">
                <a:solidFill>
                  <a:srgbClr val="000000"/>
                </a:solidFill>
                <a:latin typeface="Times New Roman" pitchFamily="18" charset="0"/>
                <a:ea typeface="ＭＳ Ｐゴシック" pitchFamily="-65" charset="-128"/>
                <a:cs typeface="ＭＳ Ｐゴシック"/>
              </a:defRPr>
            </a:lvl1pPr>
          </a:lstStyle>
          <a:p>
            <a:fld id="{57465A44-9384-4D1E-9ADF-201DA99E61B1}" type="datetimeFigureOut">
              <a:rPr lang="en-US" smtClean="0"/>
              <a:pPr/>
              <a:t>4/8/2015</a:t>
            </a:fld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/>
          </p:nvPr>
        </p:nvSpPr>
        <p:spPr bwMode="auto">
          <a:xfrm>
            <a:off x="3127375" y="6246813"/>
            <a:ext cx="2897188" cy="4730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 hangingPunct="0">
              <a:lnSpc>
                <a:spcPct val="93000"/>
              </a:lnSpc>
              <a:buClr>
                <a:srgbClr val="000000"/>
              </a:buClr>
              <a:buSzPct val="45000"/>
              <a:buFont typeface="Wingdings" pitchFamily="2" charset="2"/>
              <a:buNone/>
              <a:defRPr sz="1300" dirty="0">
                <a:solidFill>
                  <a:srgbClr val="000000"/>
                </a:solidFill>
                <a:latin typeface="Times New Roman" pitchFamily="18" charset="0"/>
                <a:ea typeface="ＭＳ Ｐゴシック" pitchFamily="-65" charset="-128"/>
                <a:cs typeface="ＭＳ Ｐゴシック"/>
              </a:defRPr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/>
          </p:nvPr>
        </p:nvSpPr>
        <p:spPr bwMode="auto">
          <a:xfrm>
            <a:off x="6556375" y="6246813"/>
            <a:ext cx="2128838" cy="4730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 hangingPunct="0">
              <a:lnSpc>
                <a:spcPct val="93000"/>
              </a:lnSpc>
              <a:buClr>
                <a:srgbClr val="000000"/>
              </a:buClr>
              <a:buSzPct val="45000"/>
              <a:buFont typeface="Wingdings" pitchFamily="2" charset="2"/>
              <a:buNone/>
              <a:defRPr sz="1300" smtClean="0">
                <a:solidFill>
                  <a:srgbClr val="000000"/>
                </a:solidFill>
                <a:latin typeface="Times New Roman" pitchFamily="18" charset="0"/>
                <a:ea typeface="ＭＳ Ｐゴシック" pitchFamily="-65" charset="-128"/>
                <a:cs typeface="ＭＳ Ｐゴシック"/>
              </a:defRPr>
            </a:lvl1pPr>
          </a:lstStyle>
          <a:p>
            <a:fld id="{8D59C303-0ED7-4979-9911-1266B58F0BB6}" type="slidenum">
              <a:rPr lang="en-US"/>
              <a:pPr/>
              <a:t>‹#›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7924800" y="6581775"/>
            <a:ext cx="1066800" cy="276225"/>
          </a:xfrm>
          <a:prstGeom prst="rect">
            <a:avLst/>
          </a:prstGeom>
          <a:noFill/>
        </p:spPr>
        <p:txBody>
          <a:bodyPr lIns="91430" tIns="45715" rIns="91430" bIns="45715">
            <a:spAutoFit/>
          </a:bodyPr>
          <a:lstStyle/>
          <a:p>
            <a:pPr algn="r">
              <a:defRPr/>
            </a:pPr>
            <a:r>
              <a:rPr lang="en-US" sz="1200" dirty="0">
                <a:solidFill>
                  <a:srgbClr val="000000"/>
                </a:solidFill>
                <a:ea typeface="ＭＳ Ｐゴシック"/>
                <a:cs typeface="ＭＳ Ｐゴシック"/>
              </a:rPr>
              <a:t>|  </a:t>
            </a:r>
            <a:fld id="{36EDEFC8-86F2-4E85-9BAF-2704CB2FF037}" type="slidenum">
              <a:rPr lang="en-US" sz="1000">
                <a:solidFill>
                  <a:srgbClr val="000000"/>
                </a:solidFill>
                <a:latin typeface="Arial"/>
                <a:ea typeface="ＭＳ Ｐゴシック"/>
                <a:cs typeface="ＭＳ Ｐゴシック"/>
              </a:rPr>
              <a:pPr algn="r">
                <a:defRPr/>
              </a:pPr>
              <a:t>‹#›</a:t>
            </a:fld>
            <a:endParaRPr lang="en-US" sz="1000" dirty="0">
              <a:solidFill>
                <a:srgbClr val="000000"/>
              </a:solidFill>
              <a:latin typeface="Arial"/>
              <a:ea typeface="ＭＳ Ｐゴシック"/>
              <a:cs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32297097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</p:sldLayoutIdLst>
  <p:txStyles>
    <p:titleStyle>
      <a:lvl1pPr algn="ctr" defTabSz="414338" rtl="0" eaLnBrk="1" fontAlgn="base" hangingPunct="1">
        <a:lnSpc>
          <a:spcPct val="94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Wingdings" pitchFamily="2" charset="2"/>
        <a:defRPr sz="4000">
          <a:solidFill>
            <a:srgbClr val="000000"/>
          </a:solidFill>
          <a:latin typeface="+mj-lt"/>
          <a:ea typeface="ＭＳ Ｐゴシック" pitchFamily="-65" charset="-128"/>
          <a:cs typeface="ＭＳ Ｐゴシック" pitchFamily="-65" charset="-128"/>
        </a:defRPr>
      </a:lvl1pPr>
      <a:lvl2pPr algn="ctr" defTabSz="414338" rtl="0" eaLnBrk="1" fontAlgn="base" hangingPunct="1">
        <a:lnSpc>
          <a:spcPct val="94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Wingdings" pitchFamily="2" charset="2"/>
        <a:defRPr sz="4000">
          <a:solidFill>
            <a:srgbClr val="000000"/>
          </a:solidFill>
          <a:latin typeface="Arial" charset="0"/>
          <a:ea typeface="ＭＳ Ｐゴシック" charset="-128"/>
          <a:cs typeface="ＭＳ Ｐゴシック" pitchFamily="-65" charset="-128"/>
        </a:defRPr>
      </a:lvl2pPr>
      <a:lvl3pPr algn="ctr" defTabSz="414338" rtl="0" eaLnBrk="1" fontAlgn="base" hangingPunct="1">
        <a:lnSpc>
          <a:spcPct val="94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Wingdings" pitchFamily="2" charset="2"/>
        <a:defRPr sz="4000">
          <a:solidFill>
            <a:srgbClr val="000000"/>
          </a:solidFill>
          <a:latin typeface="Arial" charset="0"/>
          <a:ea typeface="ＭＳ Ｐゴシック" charset="-128"/>
          <a:cs typeface="ＭＳ Ｐゴシック" pitchFamily="-65" charset="-128"/>
        </a:defRPr>
      </a:lvl3pPr>
      <a:lvl4pPr algn="ctr" defTabSz="414338" rtl="0" eaLnBrk="1" fontAlgn="base" hangingPunct="1">
        <a:lnSpc>
          <a:spcPct val="94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Wingdings" pitchFamily="2" charset="2"/>
        <a:defRPr sz="4000">
          <a:solidFill>
            <a:srgbClr val="000000"/>
          </a:solidFill>
          <a:latin typeface="Arial" charset="0"/>
          <a:ea typeface="ＭＳ Ｐゴシック" charset="-128"/>
          <a:cs typeface="ＭＳ Ｐゴシック" pitchFamily="-65" charset="-128"/>
        </a:defRPr>
      </a:lvl4pPr>
      <a:lvl5pPr algn="ctr" defTabSz="414338" rtl="0" eaLnBrk="1" fontAlgn="base" hangingPunct="1">
        <a:lnSpc>
          <a:spcPct val="94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Wingdings" pitchFamily="2" charset="2"/>
        <a:defRPr sz="4000">
          <a:solidFill>
            <a:srgbClr val="000000"/>
          </a:solidFill>
          <a:latin typeface="Arial" charset="0"/>
          <a:ea typeface="ＭＳ Ｐゴシック" charset="-128"/>
          <a:cs typeface="ＭＳ Ｐゴシック" pitchFamily="-65" charset="-128"/>
        </a:defRPr>
      </a:lvl5pPr>
      <a:lvl6pPr marL="1393796" indent="-195823" algn="ctr" defTabSz="414683" rtl="0" eaLnBrk="1" fontAlgn="base" hangingPunct="1">
        <a:lnSpc>
          <a:spcPct val="94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Wingdings" charset="2"/>
        <a:defRPr sz="4000">
          <a:solidFill>
            <a:srgbClr val="000000"/>
          </a:solidFill>
          <a:latin typeface="Arial" charset="0"/>
          <a:ea typeface="ＭＳ Ｐゴシック" charset="-128"/>
        </a:defRPr>
      </a:lvl6pPr>
      <a:lvl7pPr marL="1808480" indent="-195823" algn="ctr" defTabSz="414683" rtl="0" eaLnBrk="1" fontAlgn="base" hangingPunct="1">
        <a:lnSpc>
          <a:spcPct val="94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Wingdings" charset="2"/>
        <a:defRPr sz="4000">
          <a:solidFill>
            <a:srgbClr val="000000"/>
          </a:solidFill>
          <a:latin typeface="Arial" charset="0"/>
          <a:ea typeface="ＭＳ Ｐゴシック" charset="-128"/>
        </a:defRPr>
      </a:lvl7pPr>
      <a:lvl8pPr marL="2223162" indent="-195823" algn="ctr" defTabSz="414683" rtl="0" eaLnBrk="1" fontAlgn="base" hangingPunct="1">
        <a:lnSpc>
          <a:spcPct val="94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Wingdings" charset="2"/>
        <a:defRPr sz="4000">
          <a:solidFill>
            <a:srgbClr val="000000"/>
          </a:solidFill>
          <a:latin typeface="Arial" charset="0"/>
          <a:ea typeface="ＭＳ Ｐゴシック" charset="-128"/>
        </a:defRPr>
      </a:lvl8pPr>
      <a:lvl9pPr marL="2637846" indent="-195823" algn="ctr" defTabSz="414683" rtl="0" eaLnBrk="1" fontAlgn="base" hangingPunct="1">
        <a:lnSpc>
          <a:spcPct val="94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Wingdings" charset="2"/>
        <a:defRPr sz="4000">
          <a:solidFill>
            <a:srgbClr val="000000"/>
          </a:solidFill>
          <a:latin typeface="Arial" charset="0"/>
          <a:ea typeface="ＭＳ Ｐゴシック" charset="-128"/>
        </a:defRPr>
      </a:lvl9pPr>
    </p:titleStyle>
    <p:bodyStyle>
      <a:lvl1pPr marL="390525" indent="-293688" algn="l" defTabSz="414338" rtl="0" eaLnBrk="1" fontAlgn="base" hangingPunct="1">
        <a:lnSpc>
          <a:spcPct val="94000"/>
        </a:lnSpc>
        <a:spcBef>
          <a:spcPct val="0"/>
        </a:spcBef>
        <a:spcAft>
          <a:spcPts val="1288"/>
        </a:spcAft>
        <a:buClr>
          <a:srgbClr val="000000"/>
        </a:buClr>
        <a:buSzPct val="65000"/>
        <a:buFont typeface="Wingdings" pitchFamily="2" charset="2"/>
        <a:buBlip>
          <a:blip r:embed="rId10"/>
        </a:buBlip>
        <a:defRPr sz="2900">
          <a:solidFill>
            <a:srgbClr val="000000"/>
          </a:solidFill>
          <a:latin typeface="+mn-lt"/>
          <a:ea typeface="ＭＳ Ｐゴシック" pitchFamily="-65" charset="-128"/>
          <a:cs typeface="ＭＳ Ｐゴシック" pitchFamily="-65" charset="-128"/>
        </a:defRPr>
      </a:lvl1pPr>
      <a:lvl2pPr marL="782638" indent="-260350" algn="l" defTabSz="414338" rtl="0" eaLnBrk="1" fontAlgn="base" hangingPunct="1">
        <a:lnSpc>
          <a:spcPct val="94000"/>
        </a:lnSpc>
        <a:spcBef>
          <a:spcPct val="0"/>
        </a:spcBef>
        <a:spcAft>
          <a:spcPts val="1038"/>
        </a:spcAft>
        <a:buClr>
          <a:srgbClr val="000000"/>
        </a:buClr>
        <a:buSzPct val="65000"/>
        <a:buFont typeface="Symbol" pitchFamily="18" charset="2"/>
        <a:buBlip>
          <a:blip r:embed="rId10"/>
        </a:buBlip>
        <a:defRPr sz="2500">
          <a:solidFill>
            <a:srgbClr val="000000"/>
          </a:solidFill>
          <a:latin typeface="+mn-lt"/>
          <a:ea typeface="ＭＳ Ｐゴシック" charset="-128"/>
        </a:defRPr>
      </a:lvl2pPr>
      <a:lvl3pPr marL="1174750" indent="-195263" algn="l" defTabSz="414338" rtl="0" eaLnBrk="1" fontAlgn="base" hangingPunct="1">
        <a:lnSpc>
          <a:spcPct val="94000"/>
        </a:lnSpc>
        <a:spcBef>
          <a:spcPct val="0"/>
        </a:spcBef>
        <a:spcAft>
          <a:spcPts val="775"/>
        </a:spcAft>
        <a:buClr>
          <a:srgbClr val="000000"/>
        </a:buClr>
        <a:buSzPct val="65000"/>
        <a:buFont typeface="Wingdings" pitchFamily="2" charset="2"/>
        <a:buBlip>
          <a:blip r:embed="rId10"/>
        </a:buBlip>
        <a:defRPr sz="2200">
          <a:solidFill>
            <a:srgbClr val="000000"/>
          </a:solidFill>
          <a:latin typeface="+mn-lt"/>
          <a:ea typeface="ＭＳ Ｐゴシック" charset="-128"/>
        </a:defRPr>
      </a:lvl3pPr>
      <a:lvl4pPr marL="1565275" indent="-195263" algn="l" defTabSz="414338" rtl="0" eaLnBrk="1" fontAlgn="base" hangingPunct="1">
        <a:lnSpc>
          <a:spcPct val="94000"/>
        </a:lnSpc>
        <a:spcBef>
          <a:spcPct val="0"/>
        </a:spcBef>
        <a:spcAft>
          <a:spcPts val="525"/>
        </a:spcAft>
        <a:buClr>
          <a:srgbClr val="000000"/>
        </a:buClr>
        <a:buSzPct val="65000"/>
        <a:buFont typeface="Symbol" pitchFamily="18" charset="2"/>
        <a:buBlip>
          <a:blip r:embed="rId10"/>
        </a:buBlip>
        <a:defRPr>
          <a:solidFill>
            <a:srgbClr val="000000"/>
          </a:solidFill>
          <a:latin typeface="+mn-lt"/>
          <a:ea typeface="ＭＳ Ｐゴシック" charset="-128"/>
        </a:defRPr>
      </a:lvl4pPr>
      <a:lvl5pPr marL="1957388" indent="-195263" algn="l" defTabSz="414338" rtl="0" eaLnBrk="1" fontAlgn="base" hangingPunct="1">
        <a:lnSpc>
          <a:spcPct val="94000"/>
        </a:lnSpc>
        <a:spcBef>
          <a:spcPct val="0"/>
        </a:spcBef>
        <a:spcAft>
          <a:spcPts val="263"/>
        </a:spcAft>
        <a:buClr>
          <a:srgbClr val="000000"/>
        </a:buClr>
        <a:buSzPct val="65000"/>
        <a:buFont typeface="Wingdings" pitchFamily="2" charset="2"/>
        <a:buBlip>
          <a:blip r:embed="rId10"/>
        </a:buBlip>
        <a:defRPr>
          <a:solidFill>
            <a:srgbClr val="000000"/>
          </a:solidFill>
          <a:latin typeface="+mn-lt"/>
          <a:ea typeface="ＭＳ Ｐゴシック" charset="-128"/>
        </a:defRPr>
      </a:lvl5pPr>
      <a:lvl6pPr marL="2372909" indent="-195823" algn="l" defTabSz="414683" rtl="0" eaLnBrk="1" fontAlgn="base" hangingPunct="1">
        <a:lnSpc>
          <a:spcPct val="94000"/>
        </a:lnSpc>
        <a:spcBef>
          <a:spcPct val="0"/>
        </a:spcBef>
        <a:spcAft>
          <a:spcPts val="261"/>
        </a:spcAft>
        <a:buClr>
          <a:srgbClr val="000000"/>
        </a:buClr>
        <a:buSzPct val="65000"/>
        <a:buFont typeface="Wingdings" charset="2"/>
        <a:buBlip>
          <a:blip r:embed="rId10"/>
        </a:buBlip>
        <a:defRPr sz="1800">
          <a:solidFill>
            <a:srgbClr val="000000"/>
          </a:solidFill>
          <a:latin typeface="+mn-lt"/>
          <a:ea typeface="ＭＳ Ｐゴシック" charset="-128"/>
        </a:defRPr>
      </a:lvl6pPr>
      <a:lvl7pPr marL="2787592" indent="-195823" algn="l" defTabSz="414683" rtl="0" eaLnBrk="1" fontAlgn="base" hangingPunct="1">
        <a:lnSpc>
          <a:spcPct val="94000"/>
        </a:lnSpc>
        <a:spcBef>
          <a:spcPct val="0"/>
        </a:spcBef>
        <a:spcAft>
          <a:spcPts val="261"/>
        </a:spcAft>
        <a:buClr>
          <a:srgbClr val="000000"/>
        </a:buClr>
        <a:buSzPct val="65000"/>
        <a:buFont typeface="Wingdings" charset="2"/>
        <a:buBlip>
          <a:blip r:embed="rId10"/>
        </a:buBlip>
        <a:defRPr sz="1800">
          <a:solidFill>
            <a:srgbClr val="000000"/>
          </a:solidFill>
          <a:latin typeface="+mn-lt"/>
          <a:ea typeface="ＭＳ Ｐゴシック" charset="-128"/>
        </a:defRPr>
      </a:lvl7pPr>
      <a:lvl8pPr marL="3202275" indent="-195823" algn="l" defTabSz="414683" rtl="0" eaLnBrk="1" fontAlgn="base" hangingPunct="1">
        <a:lnSpc>
          <a:spcPct val="94000"/>
        </a:lnSpc>
        <a:spcBef>
          <a:spcPct val="0"/>
        </a:spcBef>
        <a:spcAft>
          <a:spcPts val="261"/>
        </a:spcAft>
        <a:buClr>
          <a:srgbClr val="000000"/>
        </a:buClr>
        <a:buSzPct val="65000"/>
        <a:buFont typeface="Wingdings" charset="2"/>
        <a:buBlip>
          <a:blip r:embed="rId10"/>
        </a:buBlip>
        <a:defRPr sz="1800">
          <a:solidFill>
            <a:srgbClr val="000000"/>
          </a:solidFill>
          <a:latin typeface="+mn-lt"/>
          <a:ea typeface="ＭＳ Ｐゴシック" charset="-128"/>
        </a:defRPr>
      </a:lvl8pPr>
      <a:lvl9pPr marL="3616958" indent="-195823" algn="l" defTabSz="414683" rtl="0" eaLnBrk="1" fontAlgn="base" hangingPunct="1">
        <a:lnSpc>
          <a:spcPct val="94000"/>
        </a:lnSpc>
        <a:spcBef>
          <a:spcPct val="0"/>
        </a:spcBef>
        <a:spcAft>
          <a:spcPts val="261"/>
        </a:spcAft>
        <a:buClr>
          <a:srgbClr val="000000"/>
        </a:buClr>
        <a:buSzPct val="65000"/>
        <a:buFont typeface="Wingdings" charset="2"/>
        <a:buBlip>
          <a:blip r:embed="rId10"/>
        </a:buBlip>
        <a:defRPr sz="1800">
          <a:solidFill>
            <a:srgbClr val="000000"/>
          </a:solidFill>
          <a:latin typeface="+mn-lt"/>
          <a:ea typeface="ＭＳ Ｐゴシック" charset="-128"/>
        </a:defRPr>
      </a:lvl9pPr>
    </p:bodyStyle>
    <p:otherStyle>
      <a:defPPr>
        <a:defRPr lang="en-US"/>
      </a:defPPr>
      <a:lvl1pPr marL="0" algn="l" defTabSz="414683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14683" algn="l" defTabSz="414683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29366" algn="l" defTabSz="414683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44049" algn="l" defTabSz="414683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58732" algn="l" defTabSz="414683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73416" algn="l" defTabSz="414683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88099" algn="l" defTabSz="414683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902782" algn="l" defTabSz="414683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317465" algn="l" defTabSz="414683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47.png"/><Relationship Id="rId4" Type="http://schemas.openxmlformats.org/officeDocument/2006/relationships/image" Target="../media/image4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51.png"/><Relationship Id="rId4" Type="http://schemas.openxmlformats.org/officeDocument/2006/relationships/image" Target="../media/image5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55.png"/><Relationship Id="rId4" Type="http://schemas.openxmlformats.org/officeDocument/2006/relationships/image" Target="../media/image54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13" Type="http://schemas.openxmlformats.org/officeDocument/2006/relationships/image" Target="../media/image16.pn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12" Type="http://schemas.openxmlformats.org/officeDocument/2006/relationships/image" Target="../media/image15.png"/><Relationship Id="rId17" Type="http://schemas.openxmlformats.org/officeDocument/2006/relationships/image" Target="../media/image20.png"/><Relationship Id="rId2" Type="http://schemas.openxmlformats.org/officeDocument/2006/relationships/image" Target="../media/image6.png"/><Relationship Id="rId16" Type="http://schemas.openxmlformats.org/officeDocument/2006/relationships/image" Target="../media/image19.png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10.png"/><Relationship Id="rId11" Type="http://schemas.openxmlformats.org/officeDocument/2006/relationships/hyperlink" Target="file:///C:\Users\bbracken\Desktop\JITW%20portal%20demo%20rev05-16-11\JITW-portal\HRiT_Homepage.html" TargetMode="External"/><Relationship Id="rId5" Type="http://schemas.openxmlformats.org/officeDocument/2006/relationships/image" Target="../media/image9.png"/><Relationship Id="rId15" Type="http://schemas.openxmlformats.org/officeDocument/2006/relationships/image" Target="../media/image18.png"/><Relationship Id="rId10" Type="http://schemas.openxmlformats.org/officeDocument/2006/relationships/image" Target="../media/image14.png"/><Relationship Id="rId4" Type="http://schemas.openxmlformats.org/officeDocument/2006/relationships/image" Target="../media/image8.png"/><Relationship Id="rId9" Type="http://schemas.openxmlformats.org/officeDocument/2006/relationships/image" Target="../media/image13.png"/><Relationship Id="rId14" Type="http://schemas.openxmlformats.org/officeDocument/2006/relationships/image" Target="../media/image17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20.png"/><Relationship Id="rId7" Type="http://schemas.openxmlformats.org/officeDocument/2006/relationships/image" Target="../media/image8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7.png"/><Relationship Id="rId5" Type="http://schemas.openxmlformats.org/officeDocument/2006/relationships/image" Target="../media/image19.png"/><Relationship Id="rId4" Type="http://schemas.openxmlformats.org/officeDocument/2006/relationships/image" Target="../media/image17.png"/><Relationship Id="rId9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wmf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3.jpeg"/><Relationship Id="rId4" Type="http://schemas.openxmlformats.org/officeDocument/2006/relationships/image" Target="../media/image22.png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5973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E-Consult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Provider </a:t>
            </a:r>
          </a:p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Video Consult</a:t>
            </a:r>
          </a:p>
          <a:p>
            <a:r>
              <a:rPr lang="en-US" dirty="0" smtClean="0"/>
              <a:t>Draw PC and Doctor ICON in </a:t>
            </a:r>
            <a:r>
              <a:rPr lang="en-US" dirty="0" smtClean="0"/>
              <a:t>IT</a:t>
            </a:r>
          </a:p>
          <a:p>
            <a:endParaRPr lang="en-US" dirty="0" smtClean="0"/>
          </a:p>
          <a:p>
            <a:r>
              <a:rPr lang="en-US" dirty="0" smtClean="0"/>
              <a:t>Hospital 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2791212"/>
            <a:ext cx="1571625" cy="136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3600" y="4114800"/>
            <a:ext cx="1514475" cy="1304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4999" y="4627352"/>
            <a:ext cx="1828801" cy="20666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6319458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Alerts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Devices Monitoring 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Total Health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Vaccination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2286000"/>
            <a:ext cx="1752600" cy="1438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8800" y="2438400"/>
            <a:ext cx="1485900" cy="1190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4800600"/>
            <a:ext cx="1581150" cy="1400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3600" y="4200525"/>
            <a:ext cx="1524000" cy="154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1530611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Blood Pressure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Symptoms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Weighing Scale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dirty="0" err="1" smtClean="0"/>
              <a:t>Teleconsult</a:t>
            </a:r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2590800"/>
            <a:ext cx="1685925" cy="144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2600" y="2362200"/>
            <a:ext cx="1647825" cy="1400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800" y="4648200"/>
            <a:ext cx="1438275" cy="1390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3600" y="4618630"/>
            <a:ext cx="1495425" cy="137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5655141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Temperature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Weighing Scale  </a:t>
            </a:r>
          </a:p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err="1" smtClean="0"/>
              <a:t>Calender</a:t>
            </a:r>
            <a:r>
              <a:rPr lang="en-US" dirty="0" smtClean="0"/>
              <a:t> </a:t>
            </a:r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Diet </a:t>
            </a:r>
          </a:p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2209800"/>
            <a:ext cx="1181100" cy="1409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8258" y="2171700"/>
            <a:ext cx="1600200" cy="1257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4343400"/>
            <a:ext cx="1247775" cy="1257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36868" y="4294780"/>
            <a:ext cx="1476375" cy="1390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8760663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Physical Activity</a:t>
            </a:r>
          </a:p>
          <a:p>
            <a:endParaRPr lang="en-US" dirty="0"/>
          </a:p>
          <a:p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2286000"/>
            <a:ext cx="1247775" cy="133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6640351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4091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Consumer Digital Engagement Solution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 bwMode="auto">
          <a:xfrm>
            <a:off x="3322996" y="879297"/>
            <a:ext cx="1818186" cy="2432304"/>
          </a:xfrm>
          <a:prstGeom prst="rect">
            <a:avLst/>
          </a:prstGeom>
          <a:solidFill>
            <a:sysClr val="window" lastClr="FFFFFF"/>
          </a:solidFill>
          <a:ln w="6350" cap="flat" cmpd="sng" algn="ctr">
            <a:solidFill>
              <a:srgbClr val="4C88C4"/>
            </a:solidFill>
            <a:prstDash val="solid"/>
            <a:round/>
            <a:headEnd type="none" w="med" len="med"/>
            <a:tailEnd type="none" w="med" len="med"/>
          </a:ln>
          <a:effectLst>
            <a:innerShdw blurRad="114300">
              <a:srgbClr val="0070C0"/>
            </a:inn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base" hangingPunct="0">
              <a:lnSpc>
                <a:spcPct val="9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buNone/>
              <a:defRPr/>
            </a:pPr>
            <a:endParaRPr lang="en-US" sz="1600" dirty="0">
              <a:solidFill>
                <a:srgbClr val="EDB131"/>
              </a:solidFill>
              <a:latin typeface="Calibri" pitchFamily="34" charset="0"/>
            </a:endParaRPr>
          </a:p>
        </p:txBody>
      </p:sp>
      <p:sp>
        <p:nvSpPr>
          <p:cNvPr id="5" name="Oval 4"/>
          <p:cNvSpPr>
            <a:spLocks noChangeArrowheads="1"/>
          </p:cNvSpPr>
          <p:nvPr/>
        </p:nvSpPr>
        <p:spPr bwMode="auto">
          <a:xfrm>
            <a:off x="5565025" y="3665379"/>
            <a:ext cx="2428133" cy="2428892"/>
          </a:xfrm>
          <a:prstGeom prst="ellipse">
            <a:avLst/>
          </a:prstGeom>
          <a:solidFill>
            <a:sysClr val="window" lastClr="FFFFFF"/>
          </a:solidFill>
          <a:ln w="19050" cap="flat" cmpd="sng" algn="ctr">
            <a:solidFill>
              <a:srgbClr val="D6A300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hangingPunct="0">
              <a:lnSpc>
                <a:spcPct val="98000"/>
              </a:lnSpc>
              <a:buClr>
                <a:srgbClr val="000000"/>
              </a:buClr>
              <a:buSzPct val="45000"/>
              <a:buFont typeface="Wingdings" pitchFamily="2" charset="2"/>
              <a:buNone/>
              <a:defRPr/>
            </a:pPr>
            <a:endParaRPr lang="en-US" sz="1600" dirty="0">
              <a:solidFill>
                <a:prstClr val="black"/>
              </a:solidFill>
              <a:latin typeface="Arial"/>
            </a:endParaRP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5551779" y="1898065"/>
            <a:ext cx="1673535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 anchor="ctr" anchorCtr="1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100" b="1" i="1" dirty="0">
                <a:solidFill>
                  <a:prstClr val="black">
                    <a:lumMod val="85000"/>
                    <a:lumOff val="15000"/>
                  </a:prstClr>
                </a:solidFill>
                <a:latin typeface="Calibri" pitchFamily="34" charset="0"/>
              </a:rPr>
              <a:t>Library of Content and </a:t>
            </a:r>
            <a:r>
              <a:rPr lang="en-US" sz="1100" b="1" i="1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Calibri" pitchFamily="34" charset="0"/>
              </a:rPr>
              <a:t>Video</a:t>
            </a:r>
          </a:p>
          <a:p>
            <a:pPr algn="ctr"/>
            <a:r>
              <a:rPr lang="en-US" sz="1100" b="1" i="1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Calibri" pitchFamily="34" charset="0"/>
              </a:rPr>
              <a:t>On Member Portal</a:t>
            </a:r>
            <a:endParaRPr lang="en-US" sz="1100" b="1" i="1" dirty="0">
              <a:solidFill>
                <a:prstClr val="black">
                  <a:lumMod val="85000"/>
                  <a:lumOff val="15000"/>
                </a:prstClr>
              </a:solidFill>
              <a:latin typeface="Calibri" pitchFamily="34" charset="0"/>
            </a:endParaRPr>
          </a:p>
        </p:txBody>
      </p:sp>
      <p:cxnSp>
        <p:nvCxnSpPr>
          <p:cNvPr id="7" name="Straight Arrow Connector 6"/>
          <p:cNvCxnSpPr>
            <a:cxnSpLocks noChangeShapeType="1"/>
            <a:stCxn id="41" idx="3"/>
            <a:endCxn id="4" idx="1"/>
          </p:cNvCxnSpPr>
          <p:nvPr/>
        </p:nvCxnSpPr>
        <p:spPr bwMode="auto">
          <a:xfrm>
            <a:off x="2822929" y="2093743"/>
            <a:ext cx="500067" cy="1706"/>
          </a:xfrm>
          <a:prstGeom prst="straightConnector1">
            <a:avLst/>
          </a:prstGeom>
          <a:noFill/>
          <a:ln w="19050" cap="flat" cmpd="sng" algn="ctr">
            <a:solidFill>
              <a:srgbClr val="00B050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8" name="Straight Arrow Connector 7"/>
          <p:cNvCxnSpPr>
            <a:cxnSpLocks noChangeShapeType="1"/>
          </p:cNvCxnSpPr>
          <p:nvPr/>
        </p:nvCxnSpPr>
        <p:spPr bwMode="auto">
          <a:xfrm rot="5400000">
            <a:off x="4003489" y="3641569"/>
            <a:ext cx="457200" cy="1588"/>
          </a:xfrm>
          <a:prstGeom prst="straightConnector1">
            <a:avLst/>
          </a:prstGeom>
          <a:noFill/>
          <a:ln w="19050" cap="flat" cmpd="sng" algn="ctr">
            <a:solidFill>
              <a:srgbClr val="00B050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9" name="Straight Arrow Connector 8"/>
          <p:cNvCxnSpPr>
            <a:cxnSpLocks noChangeShapeType="1"/>
          </p:cNvCxnSpPr>
          <p:nvPr/>
        </p:nvCxnSpPr>
        <p:spPr bwMode="auto">
          <a:xfrm rot="10800000">
            <a:off x="2093116" y="4023832"/>
            <a:ext cx="1371600" cy="1588"/>
          </a:xfrm>
          <a:prstGeom prst="straightConnector1">
            <a:avLst/>
          </a:prstGeom>
          <a:noFill/>
          <a:ln w="19050" cap="flat" cmpd="sng" algn="ctr">
            <a:solidFill>
              <a:srgbClr val="00B050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5543764" y="2416429"/>
            <a:ext cx="1689565" cy="165879"/>
          </a:xfrm>
          <a:prstGeom prst="rect">
            <a:avLst/>
          </a:prstGeom>
          <a:noFill/>
          <a:ln w="9525" algn="ctr">
            <a:noFill/>
            <a:round/>
            <a:headEnd/>
            <a:tailEnd/>
          </a:ln>
        </p:spPr>
        <p:txBody>
          <a:bodyPr wrap="none" lIns="0" tIns="0" rIns="0" bIns="0" anchor="ctr" anchorCtr="1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hangingPunct="0">
              <a:lnSpc>
                <a:spcPct val="98000"/>
              </a:lnSpc>
              <a:buClr>
                <a:srgbClr val="000000"/>
              </a:buClr>
              <a:buSzPct val="45000"/>
              <a:buFont typeface="Wingdings" pitchFamily="2" charset="2"/>
              <a:buNone/>
            </a:pPr>
            <a:r>
              <a:rPr lang="en-US" sz="1100" dirty="0">
                <a:solidFill>
                  <a:prstClr val="black">
                    <a:lumMod val="85000"/>
                    <a:lumOff val="15000"/>
                  </a:prstClr>
                </a:solidFill>
                <a:latin typeface="Calibri" pitchFamily="34" charset="0"/>
              </a:rPr>
              <a:t>Customized Member </a:t>
            </a:r>
            <a:r>
              <a:rPr lang="en-US" sz="1100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Calibri" pitchFamily="34" charset="0"/>
              </a:rPr>
              <a:t>Content</a:t>
            </a:r>
          </a:p>
        </p:txBody>
      </p:sp>
      <p:sp>
        <p:nvSpPr>
          <p:cNvPr id="11" name="Rectangle 10"/>
          <p:cNvSpPr/>
          <p:nvPr/>
        </p:nvSpPr>
        <p:spPr bwMode="auto">
          <a:xfrm>
            <a:off x="3499458" y="2644453"/>
            <a:ext cx="1465262" cy="369332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lIns="0" tIns="0" rIns="0" bIns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305">
              <a:defRPr/>
            </a:pPr>
            <a:r>
              <a:rPr lang="en-US" sz="1200" b="1" i="1" dirty="0" smtClean="0">
                <a:solidFill>
                  <a:prstClr val="black"/>
                </a:solidFill>
                <a:latin typeface="Calibri" pitchFamily="34" charset="0"/>
              </a:rPr>
              <a:t>My Wellness Alerts</a:t>
            </a:r>
            <a:endParaRPr lang="en-US" sz="1200" b="1" i="1" baseline="30000" dirty="0">
              <a:solidFill>
                <a:prstClr val="black"/>
              </a:solidFill>
              <a:latin typeface="Calibri" pitchFamily="34" charset="0"/>
            </a:endParaRPr>
          </a:p>
          <a:p>
            <a:pPr defTabSz="914305">
              <a:defRPr/>
            </a:pPr>
            <a:r>
              <a:rPr lang="en-US" sz="1200" b="1" i="1" dirty="0">
                <a:solidFill>
                  <a:prstClr val="black"/>
                </a:solidFill>
                <a:latin typeface="Calibri" pitchFamily="34" charset="0"/>
              </a:rPr>
              <a:t>Personalization </a:t>
            </a:r>
            <a:r>
              <a:rPr lang="en-US" sz="1200" b="1" i="1" dirty="0" smtClean="0">
                <a:solidFill>
                  <a:prstClr val="black"/>
                </a:solidFill>
                <a:latin typeface="Calibri" pitchFamily="34" charset="0"/>
              </a:rPr>
              <a:t>Engine</a:t>
            </a:r>
            <a:endParaRPr lang="en-US" sz="1200" b="1" i="1" dirty="0">
              <a:solidFill>
                <a:prstClr val="black"/>
              </a:solidFill>
              <a:latin typeface="Calibri" pitchFamily="34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3641383" y="3939988"/>
            <a:ext cx="1181413" cy="169277"/>
          </a:xfrm>
          <a:prstGeom prst="rect">
            <a:avLst/>
          </a:prstGeom>
        </p:spPr>
        <p:txBody>
          <a:bodyPr wrap="none" lIns="0" tIns="0" rIns="0" bIns="0" anchor="ctr" anchorCtr="1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305">
              <a:defRPr/>
            </a:pPr>
            <a:r>
              <a:rPr lang="en-US" sz="1100" b="1" i="1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Calibri" pitchFamily="34" charset="0"/>
              </a:rPr>
              <a:t>Alerts Configuration</a:t>
            </a:r>
            <a:endParaRPr lang="en-US" sz="1100" b="1" i="1" dirty="0">
              <a:solidFill>
                <a:prstClr val="black">
                  <a:lumMod val="85000"/>
                  <a:lumOff val="15000"/>
                </a:prstClr>
              </a:solidFill>
              <a:latin typeface="Calibri" pitchFamily="34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876378" y="4594006"/>
            <a:ext cx="1309643" cy="338554"/>
          </a:xfrm>
          <a:prstGeom prst="rect">
            <a:avLst/>
          </a:prstGeom>
        </p:spPr>
        <p:txBody>
          <a:bodyPr wrap="square" lIns="0" tIns="0" rIns="0" bIns="0" anchor="ctr" anchorCtr="1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305">
              <a:defRPr/>
            </a:pPr>
            <a:r>
              <a:rPr lang="en-US" sz="1100" b="1" i="1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Calibri" pitchFamily="34" charset="0"/>
              </a:rPr>
              <a:t>Optional Connections </a:t>
            </a:r>
            <a:r>
              <a:rPr lang="en-US" sz="1100" b="1" i="1" dirty="0">
                <a:solidFill>
                  <a:prstClr val="black">
                    <a:lumMod val="85000"/>
                    <a:lumOff val="15000"/>
                  </a:prstClr>
                </a:solidFill>
                <a:latin typeface="Calibri" pitchFamily="34" charset="0"/>
              </a:rPr>
              <a:t>or </a:t>
            </a:r>
            <a:r>
              <a:rPr lang="en-US" sz="1100" b="1" i="1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Calibri" pitchFamily="34" charset="0"/>
              </a:rPr>
              <a:t>Referrals</a:t>
            </a:r>
            <a:endParaRPr lang="en-US" sz="1100" b="1" i="1" dirty="0">
              <a:solidFill>
                <a:prstClr val="black">
                  <a:lumMod val="85000"/>
                  <a:lumOff val="15000"/>
                </a:prstClr>
              </a:solidFill>
              <a:latin typeface="Calibri" pitchFamily="34" charset="0"/>
            </a:endParaRPr>
          </a:p>
        </p:txBody>
      </p:sp>
      <p:sp>
        <p:nvSpPr>
          <p:cNvPr id="14" name="TextBox 105"/>
          <p:cNvSpPr txBox="1">
            <a:spLocks noChangeArrowheads="1"/>
          </p:cNvSpPr>
          <p:nvPr/>
        </p:nvSpPr>
        <p:spPr bwMode="auto">
          <a:xfrm>
            <a:off x="3734674" y="6124749"/>
            <a:ext cx="99483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 anchor="ctr" anchorCtr="1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100" i="1" dirty="0">
                <a:solidFill>
                  <a:prstClr val="black">
                    <a:lumMod val="85000"/>
                    <a:lumOff val="15000"/>
                  </a:prstClr>
                </a:solidFill>
                <a:latin typeface="Calibri" pitchFamily="34" charset="0"/>
              </a:rPr>
              <a:t>HIPAA Compliant Alert Message</a:t>
            </a:r>
            <a:r>
              <a:rPr lang="en-US" sz="1100" i="1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Calibri" pitchFamily="34" charset="0"/>
              </a:rPr>
              <a:t>:</a:t>
            </a:r>
            <a:endParaRPr lang="en-US" sz="1100" i="1" dirty="0">
              <a:solidFill>
                <a:prstClr val="black">
                  <a:lumMod val="85000"/>
                  <a:lumOff val="15000"/>
                </a:prstClr>
              </a:solidFill>
              <a:latin typeface="Calibri" pitchFamily="34" charset="0"/>
            </a:endParaRPr>
          </a:p>
        </p:txBody>
      </p:sp>
      <p:cxnSp>
        <p:nvCxnSpPr>
          <p:cNvPr id="15" name="Elbow Connector 47"/>
          <p:cNvCxnSpPr>
            <a:cxnSpLocks noChangeShapeType="1"/>
            <a:stCxn id="14" idx="3"/>
            <a:endCxn id="5" idx="4"/>
          </p:cNvCxnSpPr>
          <p:nvPr/>
        </p:nvCxnSpPr>
        <p:spPr bwMode="auto">
          <a:xfrm flipV="1">
            <a:off x="4729504" y="6094271"/>
            <a:ext cx="2049588" cy="199755"/>
          </a:xfrm>
          <a:prstGeom prst="bentConnector2">
            <a:avLst/>
          </a:prstGeom>
          <a:noFill/>
          <a:ln w="19050" algn="ctr">
            <a:solidFill>
              <a:srgbClr val="00B050"/>
            </a:solidFill>
            <a:round/>
            <a:headEnd type="none" w="med" len="med"/>
            <a:tailEnd type="triangle" w="med" len="med"/>
          </a:ln>
        </p:spPr>
      </p:cxnSp>
      <p:cxnSp>
        <p:nvCxnSpPr>
          <p:cNvPr id="16" name="Straight Arrow Connector 15"/>
          <p:cNvCxnSpPr>
            <a:cxnSpLocks noChangeShapeType="1"/>
          </p:cNvCxnSpPr>
          <p:nvPr/>
        </p:nvCxnSpPr>
        <p:spPr bwMode="auto">
          <a:xfrm rot="16200000" flipH="1">
            <a:off x="3409129" y="5128046"/>
            <a:ext cx="1645920" cy="793"/>
          </a:xfrm>
          <a:prstGeom prst="straightConnector1">
            <a:avLst/>
          </a:prstGeom>
          <a:noFill/>
          <a:ln w="19050" cap="flat" cmpd="sng" algn="ctr">
            <a:solidFill>
              <a:srgbClr val="00B050"/>
            </a:solidFill>
            <a:prstDash val="solid"/>
            <a:round/>
            <a:headEnd type="none" w="med" len="med"/>
            <a:tailEnd type="triangle" w="med" len="med"/>
          </a:ln>
        </p:spPr>
      </p:cxnSp>
      <p:pic>
        <p:nvPicPr>
          <p:cNvPr id="17" name="Picture 16" descr="referrals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11199" y="3522503"/>
            <a:ext cx="840001" cy="1004247"/>
          </a:xfrm>
          <a:prstGeom prst="rect">
            <a:avLst/>
          </a:prstGeom>
        </p:spPr>
      </p:pic>
      <p:pic>
        <p:nvPicPr>
          <p:cNvPr id="18" name="Picture 17" descr="server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987449" y="1612337"/>
            <a:ext cx="489280" cy="90367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</p:pic>
      <p:grpSp>
        <p:nvGrpSpPr>
          <p:cNvPr id="19" name="Group 18"/>
          <p:cNvGrpSpPr/>
          <p:nvPr/>
        </p:nvGrpSpPr>
        <p:grpSpPr>
          <a:xfrm>
            <a:off x="5690711" y="1111074"/>
            <a:ext cx="1395671" cy="684120"/>
            <a:chOff x="6056357" y="1214422"/>
            <a:chExt cx="1395671" cy="684120"/>
          </a:xfrm>
        </p:grpSpPr>
        <p:pic>
          <p:nvPicPr>
            <p:cNvPr id="20" name="Picture 19" descr="computer.png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6427968" y="1214422"/>
              <a:ext cx="1024060" cy="640037"/>
            </a:xfrm>
            <a:prstGeom prst="rect">
              <a:avLst/>
            </a:prstGeom>
          </p:spPr>
        </p:pic>
        <p:pic>
          <p:nvPicPr>
            <p:cNvPr id="21" name="Picture 20" descr="playButton.png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6833013" y="1323125"/>
              <a:ext cx="314239" cy="314239"/>
            </a:xfrm>
            <a:prstGeom prst="rect">
              <a:avLst/>
            </a:prstGeom>
          </p:spPr>
        </p:pic>
        <p:pic>
          <p:nvPicPr>
            <p:cNvPr id="22" name="Picture 21" descr="members.png"/>
            <p:cNvPicPr>
              <a:picLocks noChangeAspect="1"/>
            </p:cNvPicPr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6056357" y="1239196"/>
              <a:ext cx="795517" cy="659346"/>
            </a:xfrm>
            <a:prstGeom prst="rect">
              <a:avLst/>
            </a:prstGeom>
          </p:spPr>
        </p:pic>
      </p:grpSp>
      <p:grpSp>
        <p:nvGrpSpPr>
          <p:cNvPr id="23" name="Group 22"/>
          <p:cNvGrpSpPr/>
          <p:nvPr/>
        </p:nvGrpSpPr>
        <p:grpSpPr>
          <a:xfrm>
            <a:off x="6513915" y="3761259"/>
            <a:ext cx="530352" cy="724500"/>
            <a:chOff x="6548474" y="4517237"/>
            <a:chExt cx="530352" cy="724500"/>
          </a:xfrm>
        </p:grpSpPr>
        <p:sp>
          <p:nvSpPr>
            <p:cNvPr id="24" name="TextBox 62"/>
            <p:cNvSpPr txBox="1">
              <a:spLocks noChangeArrowheads="1"/>
            </p:cNvSpPr>
            <p:nvPr/>
          </p:nvSpPr>
          <p:spPr bwMode="auto">
            <a:xfrm>
              <a:off x="6548474" y="4933960"/>
              <a:ext cx="530352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 anchor="ctr" anchorCtr="1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000" dirty="0">
                  <a:solidFill>
                    <a:prstClr val="black">
                      <a:lumMod val="85000"/>
                      <a:lumOff val="15000"/>
                    </a:prstClr>
                  </a:solidFill>
                  <a:latin typeface="Calibri" pitchFamily="34" charset="0"/>
                </a:rPr>
                <a:t>Outbound IVR</a:t>
              </a:r>
            </a:p>
          </p:txBody>
        </p:sp>
        <p:pic>
          <p:nvPicPr>
            <p:cNvPr id="25" name="Picture 24" descr="outbound.png"/>
            <p:cNvPicPr>
              <a:picLocks noChangeAspect="1"/>
            </p:cNvPicPr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6571681" y="4517237"/>
              <a:ext cx="483939" cy="400108"/>
            </a:xfrm>
            <a:prstGeom prst="rect">
              <a:avLst/>
            </a:prstGeom>
          </p:spPr>
        </p:pic>
      </p:grpSp>
      <p:grpSp>
        <p:nvGrpSpPr>
          <p:cNvPr id="26" name="Group 25"/>
          <p:cNvGrpSpPr/>
          <p:nvPr/>
        </p:nvGrpSpPr>
        <p:grpSpPr>
          <a:xfrm>
            <a:off x="7186691" y="4091825"/>
            <a:ext cx="569067" cy="664476"/>
            <a:chOff x="7235105" y="4085778"/>
            <a:chExt cx="569067" cy="664476"/>
          </a:xfrm>
          <a:effectLst/>
        </p:grpSpPr>
        <p:sp>
          <p:nvSpPr>
            <p:cNvPr id="27" name="TextBox 61"/>
            <p:cNvSpPr txBox="1">
              <a:spLocks noChangeArrowheads="1"/>
            </p:cNvSpPr>
            <p:nvPr/>
          </p:nvSpPr>
          <p:spPr bwMode="auto">
            <a:xfrm>
              <a:off x="7235105" y="4596366"/>
              <a:ext cx="569067" cy="1538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 anchor="ctr" anchorCtr="1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000" dirty="0">
                  <a:solidFill>
                    <a:prstClr val="black">
                      <a:lumMod val="85000"/>
                      <a:lumOff val="15000"/>
                    </a:prstClr>
                  </a:solidFill>
                  <a:latin typeface="Calibri" pitchFamily="34" charset="0"/>
                </a:rPr>
                <a:t>Call Center</a:t>
              </a:r>
            </a:p>
          </p:txBody>
        </p:sp>
        <p:pic>
          <p:nvPicPr>
            <p:cNvPr id="28" name="Picture 27" descr="phone.png"/>
            <p:cNvPicPr>
              <a:picLocks noChangeAspect="1"/>
            </p:cNvPicPr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7300314" y="4085778"/>
              <a:ext cx="438649" cy="472395"/>
            </a:xfrm>
            <a:prstGeom prst="rect">
              <a:avLst/>
            </a:prstGeom>
          </p:spPr>
        </p:pic>
      </p:grpSp>
      <p:grpSp>
        <p:nvGrpSpPr>
          <p:cNvPr id="29" name="Group 28"/>
          <p:cNvGrpSpPr/>
          <p:nvPr/>
        </p:nvGrpSpPr>
        <p:grpSpPr>
          <a:xfrm>
            <a:off x="5868256" y="4092112"/>
            <a:ext cx="474489" cy="664189"/>
            <a:chOff x="5985945" y="4086065"/>
            <a:chExt cx="474489" cy="664189"/>
          </a:xfrm>
        </p:grpSpPr>
        <p:sp>
          <p:nvSpPr>
            <p:cNvPr id="30" name="TextBox 60"/>
            <p:cNvSpPr txBox="1">
              <a:spLocks noChangeArrowheads="1"/>
            </p:cNvSpPr>
            <p:nvPr/>
          </p:nvSpPr>
          <p:spPr bwMode="auto">
            <a:xfrm>
              <a:off x="5985945" y="4596366"/>
              <a:ext cx="474489" cy="1538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 anchor="ctr" anchorCtr="1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000" dirty="0">
                  <a:solidFill>
                    <a:prstClr val="black">
                      <a:lumMod val="85000"/>
                      <a:lumOff val="15000"/>
                    </a:prstClr>
                  </a:solidFill>
                  <a:latin typeface="Calibri" pitchFamily="34" charset="0"/>
                </a:rPr>
                <a:t>Text Msg</a:t>
              </a:r>
            </a:p>
          </p:txBody>
        </p:sp>
        <p:pic>
          <p:nvPicPr>
            <p:cNvPr id="31" name="Picture 30" descr="cellPhone.png"/>
            <p:cNvPicPr>
              <a:picLocks noChangeAspect="1"/>
            </p:cNvPicPr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6031791" y="4086065"/>
              <a:ext cx="382796" cy="471820"/>
            </a:xfrm>
            <a:prstGeom prst="rect">
              <a:avLst/>
            </a:prstGeom>
          </p:spPr>
        </p:pic>
      </p:grpSp>
      <p:grpSp>
        <p:nvGrpSpPr>
          <p:cNvPr id="32" name="Group 31"/>
          <p:cNvGrpSpPr/>
          <p:nvPr/>
        </p:nvGrpSpPr>
        <p:grpSpPr>
          <a:xfrm>
            <a:off x="7257293" y="5027186"/>
            <a:ext cx="427862" cy="563897"/>
            <a:chOff x="7305707" y="5079865"/>
            <a:chExt cx="427862" cy="563897"/>
          </a:xfrm>
        </p:grpSpPr>
        <p:sp>
          <p:nvSpPr>
            <p:cNvPr id="33" name="TextBox 63"/>
            <p:cNvSpPr txBox="1">
              <a:spLocks noChangeArrowheads="1"/>
            </p:cNvSpPr>
            <p:nvPr/>
          </p:nvSpPr>
          <p:spPr bwMode="auto">
            <a:xfrm>
              <a:off x="7306439" y="5489874"/>
              <a:ext cx="426399" cy="1538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 anchor="ctr" anchorCtr="1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000" dirty="0">
                  <a:solidFill>
                    <a:prstClr val="black">
                      <a:lumMod val="85000"/>
                      <a:lumOff val="15000"/>
                    </a:prstClr>
                  </a:solidFill>
                  <a:latin typeface="Calibri" pitchFamily="34" charset="0"/>
                </a:rPr>
                <a:t>Internet</a:t>
              </a:r>
            </a:p>
          </p:txBody>
        </p:sp>
        <p:pic>
          <p:nvPicPr>
            <p:cNvPr id="34" name="Picture 33" descr="internet.png"/>
            <p:cNvPicPr>
              <a:picLocks noChangeAspect="1"/>
            </p:cNvPicPr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7305707" y="5079865"/>
              <a:ext cx="427862" cy="383752"/>
            </a:xfrm>
            <a:prstGeom prst="rect">
              <a:avLst/>
            </a:prstGeom>
          </p:spPr>
        </p:pic>
      </p:grpSp>
      <p:grpSp>
        <p:nvGrpSpPr>
          <p:cNvPr id="35" name="Group 34"/>
          <p:cNvGrpSpPr/>
          <p:nvPr/>
        </p:nvGrpSpPr>
        <p:grpSpPr>
          <a:xfrm>
            <a:off x="6567129" y="5353004"/>
            <a:ext cx="423924" cy="596228"/>
            <a:chOff x="6601688" y="5333102"/>
            <a:chExt cx="423924" cy="596228"/>
          </a:xfrm>
        </p:grpSpPr>
        <p:sp>
          <p:nvSpPr>
            <p:cNvPr id="36" name="TextBox 64"/>
            <p:cNvSpPr txBox="1">
              <a:spLocks noChangeArrowheads="1"/>
            </p:cNvSpPr>
            <p:nvPr/>
          </p:nvSpPr>
          <p:spPr bwMode="auto">
            <a:xfrm>
              <a:off x="6671784" y="5775442"/>
              <a:ext cx="283732" cy="1538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 anchor="ctr" anchorCtr="1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000" dirty="0">
                  <a:solidFill>
                    <a:prstClr val="black">
                      <a:lumMod val="85000"/>
                      <a:lumOff val="15000"/>
                    </a:prstClr>
                  </a:solidFill>
                  <a:latin typeface="Calibri" pitchFamily="34" charset="0"/>
                </a:rPr>
                <a:t>E</a:t>
              </a:r>
              <a:r>
                <a:rPr lang="en-US" sz="1000" dirty="0" smtClean="0">
                  <a:solidFill>
                    <a:prstClr val="black">
                      <a:lumMod val="85000"/>
                      <a:lumOff val="15000"/>
                    </a:prstClr>
                  </a:solidFill>
                  <a:latin typeface="Calibri" pitchFamily="34" charset="0"/>
                </a:rPr>
                <a:t>mail</a:t>
              </a:r>
              <a:endParaRPr lang="en-US" sz="1000" dirty="0">
                <a:solidFill>
                  <a:prstClr val="black">
                    <a:lumMod val="85000"/>
                    <a:lumOff val="15000"/>
                  </a:prstClr>
                </a:solidFill>
                <a:latin typeface="Calibri" pitchFamily="34" charset="0"/>
              </a:endParaRPr>
            </a:p>
          </p:txBody>
        </p:sp>
        <p:pic>
          <p:nvPicPr>
            <p:cNvPr id="37" name="Picture 36" descr="email.png">
              <a:hlinkClick r:id="rId11" action="ppaction://hlinkfile"/>
            </p:cNvPr>
            <p:cNvPicPr>
              <a:picLocks noChangeAspect="1"/>
            </p:cNvPicPr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6601688" y="5333102"/>
              <a:ext cx="423924" cy="444708"/>
            </a:xfrm>
            <a:prstGeom prst="rect">
              <a:avLst/>
            </a:prstGeom>
          </p:spPr>
        </p:pic>
      </p:grpSp>
      <p:grpSp>
        <p:nvGrpSpPr>
          <p:cNvPr id="38" name="Group 37"/>
          <p:cNvGrpSpPr/>
          <p:nvPr/>
        </p:nvGrpSpPr>
        <p:grpSpPr>
          <a:xfrm>
            <a:off x="5868256" y="5027186"/>
            <a:ext cx="508824" cy="567203"/>
            <a:chOff x="5968777" y="5076559"/>
            <a:chExt cx="508824" cy="567203"/>
          </a:xfrm>
        </p:grpSpPr>
        <p:sp>
          <p:nvSpPr>
            <p:cNvPr id="39" name="TextBox 65"/>
            <p:cNvSpPr txBox="1">
              <a:spLocks noChangeArrowheads="1"/>
            </p:cNvSpPr>
            <p:nvPr/>
          </p:nvSpPr>
          <p:spPr bwMode="auto">
            <a:xfrm>
              <a:off x="6109376" y="5489874"/>
              <a:ext cx="227626" cy="1538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 anchor="ctr" anchorCtr="1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000" dirty="0">
                  <a:solidFill>
                    <a:prstClr val="black">
                      <a:lumMod val="85000"/>
                      <a:lumOff val="15000"/>
                    </a:prstClr>
                  </a:solidFill>
                  <a:latin typeface="Calibri" pitchFamily="34" charset="0"/>
                </a:rPr>
                <a:t>Mail</a:t>
              </a:r>
            </a:p>
          </p:txBody>
        </p:sp>
        <p:pic>
          <p:nvPicPr>
            <p:cNvPr id="40" name="Picture 39" descr="mail.png"/>
            <p:cNvPicPr>
              <a:picLocks noChangeAspect="1"/>
            </p:cNvPicPr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5968777" y="5076559"/>
              <a:ext cx="508824" cy="387058"/>
            </a:xfrm>
            <a:prstGeom prst="rect">
              <a:avLst/>
            </a:prstGeom>
          </p:spPr>
        </p:pic>
      </p:grpSp>
      <p:sp>
        <p:nvSpPr>
          <p:cNvPr id="41" name="Rectangle 40"/>
          <p:cNvSpPr>
            <a:spLocks noChangeArrowheads="1"/>
          </p:cNvSpPr>
          <p:nvPr/>
        </p:nvSpPr>
        <p:spPr bwMode="auto">
          <a:xfrm>
            <a:off x="239469" y="879297"/>
            <a:ext cx="2583460" cy="2428892"/>
          </a:xfrm>
          <a:prstGeom prst="rect">
            <a:avLst/>
          </a:prstGeom>
          <a:solidFill>
            <a:sysClr val="window" lastClr="FFFFFF"/>
          </a:solidFill>
          <a:ln w="6350" cap="flat" cmpd="sng" algn="ctr">
            <a:solidFill>
              <a:srgbClr val="92D050"/>
            </a:solidFill>
            <a:prstDash val="solid"/>
            <a:round/>
            <a:headEnd type="none" w="med" len="med"/>
            <a:tailEnd type="none" w="med" len="med"/>
          </a:ln>
          <a:effectLst>
            <a:innerShdw blurRad="114300">
              <a:srgbClr val="00B050"/>
            </a:innerShdw>
          </a:effectLst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hangingPunct="0">
              <a:lnSpc>
                <a:spcPct val="98000"/>
              </a:lnSpc>
              <a:buClr>
                <a:srgbClr val="000000"/>
              </a:buClr>
              <a:buSzPct val="45000"/>
              <a:buFont typeface="Wingdings" pitchFamily="2" charset="2"/>
              <a:buNone/>
              <a:defRPr/>
            </a:pPr>
            <a:endParaRPr lang="en-US" sz="1600" dirty="0">
              <a:solidFill>
                <a:prstClr val="black"/>
              </a:solidFill>
              <a:latin typeface="Arial"/>
            </a:endParaRPr>
          </a:p>
        </p:txBody>
      </p:sp>
      <p:sp>
        <p:nvSpPr>
          <p:cNvPr id="42" name="TextBox 75"/>
          <p:cNvSpPr txBox="1">
            <a:spLocks noChangeArrowheads="1"/>
          </p:cNvSpPr>
          <p:nvPr/>
        </p:nvSpPr>
        <p:spPr bwMode="auto">
          <a:xfrm>
            <a:off x="1244676" y="2388693"/>
            <a:ext cx="621151" cy="15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 anchor="ctr" anchorCtr="1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000" i="1" dirty="0">
                <a:solidFill>
                  <a:prstClr val="black">
                    <a:lumMod val="85000"/>
                    <a:lumOff val="15000"/>
                  </a:prstClr>
                </a:solidFill>
                <a:latin typeface="Calibri" pitchFamily="34" charset="0"/>
              </a:rPr>
              <a:t>Biometrics</a:t>
            </a:r>
          </a:p>
        </p:txBody>
      </p:sp>
      <p:pic>
        <p:nvPicPr>
          <p:cNvPr id="43" name="Picture 42" descr="stethescope.png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1343027" y="1644906"/>
            <a:ext cx="424448" cy="733791"/>
          </a:xfrm>
          <a:prstGeom prst="rect">
            <a:avLst/>
          </a:prstGeom>
        </p:spPr>
      </p:pic>
      <p:sp>
        <p:nvSpPr>
          <p:cNvPr id="44" name="TextBox 76"/>
          <p:cNvSpPr txBox="1">
            <a:spLocks noChangeArrowheads="1"/>
          </p:cNvSpPr>
          <p:nvPr/>
        </p:nvSpPr>
        <p:spPr bwMode="auto">
          <a:xfrm>
            <a:off x="1997905" y="1609653"/>
            <a:ext cx="72854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 anchor="ctr" anchorCtr="1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000" i="1" dirty="0">
                <a:solidFill>
                  <a:prstClr val="black">
                    <a:lumMod val="85000"/>
                    <a:lumOff val="15000"/>
                  </a:prstClr>
                </a:solidFill>
                <a:latin typeface="Calibri" pitchFamily="34" charset="0"/>
              </a:rPr>
              <a:t>Medical</a:t>
            </a:r>
          </a:p>
          <a:p>
            <a:pPr algn="ctr"/>
            <a:r>
              <a:rPr lang="en-US" sz="1000" i="1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Calibri" pitchFamily="34" charset="0"/>
              </a:rPr>
              <a:t>Claims/EMR</a:t>
            </a:r>
            <a:endParaRPr lang="en-US" sz="1000" i="1" dirty="0">
              <a:solidFill>
                <a:prstClr val="black">
                  <a:lumMod val="85000"/>
                  <a:lumOff val="15000"/>
                </a:prstClr>
              </a:solidFill>
              <a:latin typeface="Calibri" pitchFamily="34" charset="0"/>
            </a:endParaRPr>
          </a:p>
        </p:txBody>
      </p:sp>
      <p:sp>
        <p:nvSpPr>
          <p:cNvPr id="45" name="TextBox 77"/>
          <p:cNvSpPr txBox="1">
            <a:spLocks noChangeArrowheads="1"/>
          </p:cNvSpPr>
          <p:nvPr/>
        </p:nvSpPr>
        <p:spPr bwMode="auto">
          <a:xfrm>
            <a:off x="2043867" y="2870136"/>
            <a:ext cx="636616" cy="15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 anchor="ctr" anchorCtr="1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000" i="1" dirty="0">
                <a:solidFill>
                  <a:prstClr val="black">
                    <a:lumMod val="85000"/>
                    <a:lumOff val="15000"/>
                  </a:prstClr>
                </a:solidFill>
                <a:latin typeface="Calibri" pitchFamily="34" charset="0"/>
              </a:rPr>
              <a:t>Lab values</a:t>
            </a:r>
          </a:p>
        </p:txBody>
      </p:sp>
      <p:pic>
        <p:nvPicPr>
          <p:cNvPr id="46" name="Picture 45" descr="lab.png"/>
          <p:cNvPicPr>
            <a:picLocks noChangeAspect="1"/>
          </p:cNvPicPr>
          <p:nvPr/>
        </p:nvPicPr>
        <p:blipFill>
          <a:blip r:embed="rId15" cstate="print"/>
          <a:stretch>
            <a:fillRect/>
          </a:stretch>
        </p:blipFill>
        <p:spPr>
          <a:xfrm>
            <a:off x="2039822" y="2332895"/>
            <a:ext cx="644706" cy="506246"/>
          </a:xfrm>
          <a:prstGeom prst="rect">
            <a:avLst/>
          </a:prstGeom>
        </p:spPr>
      </p:pic>
      <p:pic>
        <p:nvPicPr>
          <p:cNvPr id="47" name="Picture 46" descr="clipboard.png"/>
          <p:cNvPicPr>
            <a:picLocks noChangeAspect="1"/>
          </p:cNvPicPr>
          <p:nvPr/>
        </p:nvPicPr>
        <p:blipFill>
          <a:blip r:embed="rId16" cstate="print"/>
          <a:stretch>
            <a:fillRect/>
          </a:stretch>
        </p:blipFill>
        <p:spPr>
          <a:xfrm>
            <a:off x="2137708" y="1009574"/>
            <a:ext cx="448935" cy="567661"/>
          </a:xfrm>
          <a:prstGeom prst="rect">
            <a:avLst/>
          </a:prstGeom>
        </p:spPr>
      </p:pic>
      <p:sp>
        <p:nvSpPr>
          <p:cNvPr id="48" name="TextBox 73"/>
          <p:cNvSpPr txBox="1">
            <a:spLocks noChangeArrowheads="1"/>
          </p:cNvSpPr>
          <p:nvPr/>
        </p:nvSpPr>
        <p:spPr bwMode="auto">
          <a:xfrm>
            <a:off x="397178" y="1609653"/>
            <a:ext cx="785817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 anchor="ctr" anchorCtr="1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000" i="1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Calibri" pitchFamily="34" charset="0"/>
              </a:rPr>
              <a:t>PHA/Other Self-reported</a:t>
            </a:r>
            <a:endParaRPr lang="en-US" sz="1000" i="1" dirty="0">
              <a:solidFill>
                <a:prstClr val="black">
                  <a:lumMod val="85000"/>
                  <a:lumOff val="15000"/>
                </a:prstClr>
              </a:solidFill>
              <a:latin typeface="Calibri" pitchFamily="34" charset="0"/>
            </a:endParaRPr>
          </a:p>
        </p:txBody>
      </p:sp>
      <p:sp>
        <p:nvSpPr>
          <p:cNvPr id="49" name="TextBox 74"/>
          <p:cNvSpPr txBox="1">
            <a:spLocks noChangeArrowheads="1"/>
          </p:cNvSpPr>
          <p:nvPr/>
        </p:nvSpPr>
        <p:spPr bwMode="auto">
          <a:xfrm>
            <a:off x="515766" y="2870136"/>
            <a:ext cx="54864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 anchor="ctr" anchorCtr="1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000" i="1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Calibri" pitchFamily="34" charset="0"/>
              </a:rPr>
              <a:t>Pharmacy</a:t>
            </a:r>
            <a:endParaRPr lang="en-US" sz="1000" i="1" dirty="0">
              <a:solidFill>
                <a:prstClr val="black">
                  <a:lumMod val="85000"/>
                  <a:lumOff val="15000"/>
                </a:prstClr>
              </a:solidFill>
              <a:latin typeface="Calibri" pitchFamily="34" charset="0"/>
            </a:endParaRPr>
          </a:p>
          <a:p>
            <a:pPr algn="ctr"/>
            <a:r>
              <a:rPr lang="en-US" sz="1000" i="1" dirty="0">
                <a:solidFill>
                  <a:prstClr val="black">
                    <a:lumMod val="85000"/>
                    <a:lumOff val="15000"/>
                  </a:prstClr>
                </a:solidFill>
                <a:latin typeface="Calibri" pitchFamily="34" charset="0"/>
              </a:rPr>
              <a:t>Claims</a:t>
            </a:r>
          </a:p>
        </p:txBody>
      </p:sp>
      <p:pic>
        <p:nvPicPr>
          <p:cNvPr id="50" name="Picture 49" descr="mortorPestle.png"/>
          <p:cNvPicPr>
            <a:picLocks noChangeAspect="1"/>
          </p:cNvPicPr>
          <p:nvPr/>
        </p:nvPicPr>
        <p:blipFill>
          <a:blip r:embed="rId17" cstate="print"/>
          <a:stretch>
            <a:fillRect/>
          </a:stretch>
        </p:blipFill>
        <p:spPr>
          <a:xfrm>
            <a:off x="512543" y="2325421"/>
            <a:ext cx="555087" cy="521195"/>
          </a:xfrm>
          <a:prstGeom prst="rect">
            <a:avLst/>
          </a:prstGeom>
        </p:spPr>
      </p:pic>
      <p:pic>
        <p:nvPicPr>
          <p:cNvPr id="51" name="Picture 50" descr="computer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35954" y="1009573"/>
            <a:ext cx="908264" cy="567662"/>
          </a:xfrm>
          <a:prstGeom prst="rect">
            <a:avLst/>
          </a:prstGeom>
        </p:spPr>
      </p:pic>
      <p:sp>
        <p:nvSpPr>
          <p:cNvPr id="52" name="Rectangle 51"/>
          <p:cNvSpPr/>
          <p:nvPr/>
        </p:nvSpPr>
        <p:spPr bwMode="auto">
          <a:xfrm>
            <a:off x="3499458" y="993306"/>
            <a:ext cx="1465262" cy="246221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lIns="0" tIns="0" rIns="0" bIns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305">
              <a:defRPr/>
            </a:pPr>
            <a:r>
              <a:rPr lang="en-US" sz="1600" dirty="0" smtClean="0">
                <a:solidFill>
                  <a:srgbClr val="0070C0"/>
                </a:solidFill>
                <a:latin typeface="Calibri" pitchFamily="34" charset="0"/>
              </a:rPr>
              <a:t>SCIOinspire</a:t>
            </a:r>
            <a:endParaRPr lang="en-US" sz="1600" dirty="0">
              <a:solidFill>
                <a:srgbClr val="0070C0"/>
              </a:solidFill>
              <a:latin typeface="Calibri" pitchFamily="34" charset="0"/>
            </a:endParaRPr>
          </a:p>
        </p:txBody>
      </p:sp>
      <p:cxnSp>
        <p:nvCxnSpPr>
          <p:cNvPr id="53" name="Shape 105"/>
          <p:cNvCxnSpPr/>
          <p:nvPr/>
        </p:nvCxnSpPr>
        <p:spPr bwMode="auto">
          <a:xfrm rot="16200000" flipV="1">
            <a:off x="6987250" y="1530225"/>
            <a:ext cx="1305592" cy="1107327"/>
          </a:xfrm>
          <a:prstGeom prst="bentConnector2">
            <a:avLst/>
          </a:prstGeom>
          <a:solidFill>
            <a:srgbClr val="00B8FF"/>
          </a:solidFill>
          <a:ln w="19050" cap="flat" cmpd="sng" algn="ctr">
            <a:solidFill>
              <a:srgbClr val="00B050"/>
            </a:solidFill>
            <a:prstDash val="solid"/>
            <a:round/>
            <a:headEnd type="none" w="med" len="med"/>
            <a:tailEnd type="triangle"/>
          </a:ln>
          <a:effectLst/>
        </p:spPr>
      </p:cxnSp>
      <p:grpSp>
        <p:nvGrpSpPr>
          <p:cNvPr id="54" name="Group 53"/>
          <p:cNvGrpSpPr/>
          <p:nvPr/>
        </p:nvGrpSpPr>
        <p:grpSpPr>
          <a:xfrm>
            <a:off x="3626819" y="2736685"/>
            <a:ext cx="5111452" cy="2958234"/>
            <a:chOff x="3661378" y="2786058"/>
            <a:chExt cx="5111452" cy="2958234"/>
          </a:xfrm>
        </p:grpSpPr>
        <p:sp>
          <p:nvSpPr>
            <p:cNvPr id="55" name="Oval 54"/>
            <p:cNvSpPr>
              <a:spLocks noChangeArrowheads="1"/>
            </p:cNvSpPr>
            <p:nvPr/>
          </p:nvSpPr>
          <p:spPr bwMode="auto">
            <a:xfrm>
              <a:off x="7683706" y="2786058"/>
              <a:ext cx="1089124" cy="1113063"/>
            </a:xfrm>
            <a:prstGeom prst="ellipse">
              <a:avLst/>
            </a:prstGeom>
            <a:solidFill>
              <a:sysClr val="window" lastClr="FFFFFF"/>
            </a:solidFill>
            <a:ln w="19050" cap="flat" cmpd="sng" algn="ctr">
              <a:solidFill>
                <a:sysClr val="window" lastClr="FFFFFF">
                  <a:lumMod val="85000"/>
                </a:sysClr>
              </a:solidFill>
              <a:prstDash val="dash"/>
              <a:round/>
              <a:headEnd type="none" w="med" len="med"/>
              <a:tailEnd type="none" w="med" len="med"/>
            </a:ln>
            <a:effectLst>
              <a:outerShdw blurRad="76200" dir="18900000" sy="23000" kx="-1200000" algn="bl" rotWithShape="0">
                <a:prstClr val="black">
                  <a:alpha val="20000"/>
                </a:prstClr>
              </a:outerShdw>
            </a:effectLst>
          </p:spPr>
          <p:txBody>
            <a:bodyPr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hangingPunct="0">
                <a:lnSpc>
                  <a:spcPct val="98000"/>
                </a:lnSpc>
                <a:buClr>
                  <a:srgbClr val="000000"/>
                </a:buClr>
                <a:buSzPct val="45000"/>
                <a:buFont typeface="Wingdings" pitchFamily="2" charset="2"/>
                <a:buNone/>
                <a:defRPr/>
              </a:pPr>
              <a:endParaRPr lang="en-US" sz="1400" dirty="0">
                <a:solidFill>
                  <a:prstClr val="black"/>
                </a:solidFill>
                <a:latin typeface="Arial"/>
              </a:endParaRPr>
            </a:p>
          </p:txBody>
        </p:sp>
        <p:grpSp>
          <p:nvGrpSpPr>
            <p:cNvPr id="56" name="Group 67"/>
            <p:cNvGrpSpPr/>
            <p:nvPr/>
          </p:nvGrpSpPr>
          <p:grpSpPr>
            <a:xfrm>
              <a:off x="3661378" y="4692148"/>
              <a:ext cx="1016570" cy="1052144"/>
              <a:chOff x="3713787" y="4744698"/>
              <a:chExt cx="1016570" cy="1052144"/>
            </a:xfrm>
          </p:grpSpPr>
          <p:sp>
            <p:nvSpPr>
              <p:cNvPr id="58" name="Rectangle 57"/>
              <p:cNvSpPr>
                <a:spLocks noChangeArrowheads="1"/>
              </p:cNvSpPr>
              <p:nvPr/>
            </p:nvSpPr>
            <p:spPr bwMode="auto">
              <a:xfrm>
                <a:off x="3713787" y="5630963"/>
                <a:ext cx="561051" cy="165879"/>
              </a:xfrm>
              <a:prstGeom prst="rect">
                <a:avLst/>
              </a:prstGeom>
              <a:noFill/>
              <a:ln w="9525" algn="ctr">
                <a:noFill/>
                <a:round/>
                <a:headEnd/>
                <a:tailEnd/>
              </a:ln>
            </p:spPr>
            <p:txBody>
              <a:bodyPr wrap="none" lIns="0" tIns="0" rIns="0" bIns="0" anchor="ctr" anchorCtr="1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hangingPunct="0">
                  <a:lnSpc>
                    <a:spcPct val="98000"/>
                  </a:lnSpc>
                  <a:buClr>
                    <a:srgbClr val="000000"/>
                  </a:buClr>
                  <a:buSzPct val="45000"/>
                  <a:buFont typeface="Wingdings" pitchFamily="2" charset="2"/>
                  <a:buNone/>
                  <a:defRPr/>
                </a:pPr>
                <a:r>
                  <a:rPr lang="en-US" sz="1100" b="1" dirty="0" smtClean="0">
                    <a:solidFill>
                      <a:prstClr val="black">
                        <a:lumMod val="85000"/>
                        <a:lumOff val="15000"/>
                      </a:prstClr>
                    </a:solidFill>
                    <a:latin typeface="Calibri" pitchFamily="34" charset="0"/>
                  </a:rPr>
                  <a:t>Members</a:t>
                </a:r>
                <a:endParaRPr lang="en-US" sz="1100" b="1" dirty="0">
                  <a:solidFill>
                    <a:prstClr val="black">
                      <a:lumMod val="85000"/>
                      <a:lumOff val="15000"/>
                    </a:prstClr>
                  </a:solidFill>
                  <a:latin typeface="Calibri" pitchFamily="34" charset="0"/>
                </a:endParaRPr>
              </a:p>
            </p:txBody>
          </p:sp>
          <p:pic>
            <p:nvPicPr>
              <p:cNvPr id="59" name="Picture 58" descr="members.png"/>
              <p:cNvPicPr>
                <a:picLocks noChangeAspect="1"/>
              </p:cNvPicPr>
              <p:nvPr/>
            </p:nvPicPr>
            <p:blipFill>
              <a:blip r:embed="rId6" cstate="print"/>
              <a:stretch>
                <a:fillRect/>
              </a:stretch>
            </p:blipFill>
            <p:spPr>
              <a:xfrm>
                <a:off x="3713787" y="4744698"/>
                <a:ext cx="1016570" cy="842562"/>
              </a:xfrm>
              <a:prstGeom prst="rect">
                <a:avLst/>
              </a:prstGeom>
            </p:spPr>
          </p:pic>
        </p:grpSp>
        <p:cxnSp>
          <p:nvCxnSpPr>
            <p:cNvPr id="57" name="Elbow Connector 56"/>
            <p:cNvCxnSpPr>
              <a:stCxn id="59" idx="3"/>
              <a:endCxn id="55" idx="2"/>
            </p:cNvCxnSpPr>
            <p:nvPr/>
          </p:nvCxnSpPr>
          <p:spPr bwMode="auto">
            <a:xfrm flipV="1">
              <a:off x="4677948" y="3342590"/>
              <a:ext cx="3005758" cy="1770839"/>
            </a:xfrm>
            <a:prstGeom prst="bentConnector3">
              <a:avLst>
                <a:gd name="adj1" fmla="val 25571"/>
              </a:avLst>
            </a:prstGeom>
            <a:solidFill>
              <a:srgbClr val="00B8FF"/>
            </a:solidFill>
            <a:ln w="19050" cap="flat" cmpd="sng" algn="ctr">
              <a:solidFill>
                <a:srgbClr val="00B050"/>
              </a:solidFill>
              <a:prstDash val="dash"/>
              <a:round/>
              <a:headEnd type="none" w="med" len="med"/>
              <a:tailEnd type="triangle"/>
            </a:ln>
            <a:effectLst/>
          </p:spPr>
        </p:cxnSp>
      </p:grpSp>
      <p:sp>
        <p:nvSpPr>
          <p:cNvPr id="60" name="TextBox 104"/>
          <p:cNvSpPr txBox="1">
            <a:spLocks noChangeArrowheads="1"/>
          </p:cNvSpPr>
          <p:nvPr/>
        </p:nvSpPr>
        <p:spPr bwMode="auto">
          <a:xfrm>
            <a:off x="7806952" y="2954662"/>
            <a:ext cx="773515" cy="6771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 anchor="ctr" anchorCtr="1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100" i="1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Calibri" pitchFamily="34" charset="0"/>
              </a:rPr>
              <a:t>Customized</a:t>
            </a:r>
            <a:br>
              <a:rPr lang="en-US" sz="1100" i="1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Calibri" pitchFamily="34" charset="0"/>
              </a:rPr>
            </a:br>
            <a:r>
              <a:rPr lang="en-US" sz="1100" i="1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Calibri" pitchFamily="34" charset="0"/>
              </a:rPr>
              <a:t>web content </a:t>
            </a:r>
            <a:r>
              <a:rPr lang="en-US" sz="1100" i="1" dirty="0">
                <a:solidFill>
                  <a:prstClr val="black">
                    <a:lumMod val="85000"/>
                    <a:lumOff val="15000"/>
                  </a:prstClr>
                </a:solidFill>
                <a:latin typeface="Calibri" pitchFamily="34" charset="0"/>
              </a:rPr>
              <a:t>based on </a:t>
            </a:r>
            <a:r>
              <a:rPr lang="en-US" sz="1100" i="1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Calibri" pitchFamily="34" charset="0"/>
              </a:rPr>
              <a:t>Data</a:t>
            </a:r>
            <a:endParaRPr lang="en-US" sz="1100" i="1" dirty="0">
              <a:solidFill>
                <a:prstClr val="black">
                  <a:lumMod val="85000"/>
                  <a:lumOff val="15000"/>
                </a:prstClr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57107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For Test Use Icon below</a:t>
            </a:r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For PHR</a:t>
            </a:r>
          </a:p>
          <a:p>
            <a:endParaRPr lang="en-US" dirty="0"/>
          </a:p>
          <a:p>
            <a:r>
              <a:rPr lang="en-US" dirty="0" smtClean="0"/>
              <a:t>For Alerts</a:t>
            </a:r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pPr lvl="8"/>
            <a:endParaRPr lang="en-US" dirty="0" smtClean="0"/>
          </a:p>
          <a:p>
            <a:pPr lvl="8"/>
            <a:endParaRPr lang="en-US" dirty="0"/>
          </a:p>
          <a:p>
            <a:pPr lvl="8"/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For Pharmacy</a:t>
            </a:r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For Vitals </a:t>
            </a:r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For Knowledge Library</a:t>
            </a: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4" name="Picture 3" descr="lab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14400" y="2160754"/>
            <a:ext cx="644706" cy="506246"/>
          </a:xfrm>
          <a:prstGeom prst="rect">
            <a:avLst/>
          </a:prstGeom>
        </p:spPr>
      </p:pic>
      <p:pic>
        <p:nvPicPr>
          <p:cNvPr id="7" name="Picture 6" descr="mortorPestle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410200" y="2325420"/>
            <a:ext cx="555087" cy="521195"/>
          </a:xfrm>
          <a:prstGeom prst="rect">
            <a:avLst/>
          </a:prstGeom>
        </p:spPr>
      </p:pic>
      <p:pic>
        <p:nvPicPr>
          <p:cNvPr id="8" name="Picture 7" descr="stethescope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581189" y="3657600"/>
            <a:ext cx="424448" cy="733791"/>
          </a:xfrm>
          <a:prstGeom prst="rect">
            <a:avLst/>
          </a:prstGeom>
        </p:spPr>
      </p:pic>
      <p:pic>
        <p:nvPicPr>
          <p:cNvPr id="9" name="Picture 8" descr="clipboard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236753" y="3657600"/>
            <a:ext cx="448935" cy="567661"/>
          </a:xfrm>
          <a:prstGeom prst="rect">
            <a:avLst/>
          </a:prstGeom>
        </p:spPr>
      </p:pic>
      <p:pic>
        <p:nvPicPr>
          <p:cNvPr id="10" name="Picture 9" descr="server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1236753" y="4648200"/>
            <a:ext cx="489280" cy="90367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</p:pic>
      <p:grpSp>
        <p:nvGrpSpPr>
          <p:cNvPr id="11" name="Group 10"/>
          <p:cNvGrpSpPr/>
          <p:nvPr/>
        </p:nvGrpSpPr>
        <p:grpSpPr>
          <a:xfrm>
            <a:off x="5410200" y="5329437"/>
            <a:ext cx="1395671" cy="684120"/>
            <a:chOff x="6056357" y="1214422"/>
            <a:chExt cx="1395671" cy="684120"/>
          </a:xfrm>
        </p:grpSpPr>
        <p:pic>
          <p:nvPicPr>
            <p:cNvPr id="12" name="Picture 11" descr="computer.png"/>
            <p:cNvPicPr>
              <a:picLocks noChangeAspect="1"/>
            </p:cNvPicPr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6427968" y="1214422"/>
              <a:ext cx="1024060" cy="640037"/>
            </a:xfrm>
            <a:prstGeom prst="rect">
              <a:avLst/>
            </a:prstGeom>
          </p:spPr>
        </p:pic>
        <p:pic>
          <p:nvPicPr>
            <p:cNvPr id="13" name="Picture 12" descr="playButton.png"/>
            <p:cNvPicPr>
              <a:picLocks noChangeAspect="1"/>
            </p:cNvPicPr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6833013" y="1323125"/>
              <a:ext cx="314239" cy="314239"/>
            </a:xfrm>
            <a:prstGeom prst="rect">
              <a:avLst/>
            </a:prstGeom>
          </p:spPr>
        </p:pic>
        <p:pic>
          <p:nvPicPr>
            <p:cNvPr id="14" name="Picture 13" descr="members.png"/>
            <p:cNvPicPr>
              <a:picLocks noChangeAspect="1"/>
            </p:cNvPicPr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6056357" y="1239196"/>
              <a:ext cx="795517" cy="65934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7394428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For Assessment - HRA</a:t>
            </a:r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For Dashboard</a:t>
            </a:r>
          </a:p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4419600" cy="4525963"/>
          </a:xfrm>
        </p:spPr>
        <p:txBody>
          <a:bodyPr/>
          <a:lstStyle/>
          <a:p>
            <a:r>
              <a:rPr lang="en-US" dirty="0" smtClean="0"/>
              <a:t>For PHR</a:t>
            </a:r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Patient Profile Dr. Profile</a:t>
            </a:r>
          </a:p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Picture 5" descr="computer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14400" y="2286000"/>
            <a:ext cx="769131" cy="628990"/>
          </a:xfrm>
          <a:prstGeom prst="rect">
            <a:avLst/>
          </a:prstGeom>
        </p:spPr>
      </p:pic>
      <p:pic>
        <p:nvPicPr>
          <p:cNvPr id="7" name="Picture 2" descr="C:\Users\bbracken\AppData\Local\Microsoft\Windows\Temporary Internet Files\Content.IE5\YZJ8FNUH\MC900303701[1].wmf"/>
          <p:cNvPicPr>
            <a:picLocks noChangeAspect="1" noChangeArrowheads="1"/>
          </p:cNvPicPr>
          <p:nvPr/>
        </p:nvPicPr>
        <p:blipFill>
          <a:blip r:embed="rId3" cstate="print"/>
          <a:srcRect l="11250" t="-21957"/>
          <a:stretch>
            <a:fillRect/>
          </a:stretch>
        </p:blipFill>
        <p:spPr bwMode="auto">
          <a:xfrm>
            <a:off x="5105400" y="2170906"/>
            <a:ext cx="444020" cy="734985"/>
          </a:xfrm>
          <a:prstGeom prst="rect">
            <a:avLst/>
          </a:prstGeom>
          <a:noFill/>
        </p:spPr>
      </p:pic>
      <p:pic>
        <p:nvPicPr>
          <p:cNvPr id="8" name="Picture 2" descr="E:\Marketing and Presales\Kiran_new\D\Marketing Master\Images 2008-2009\medical_icon\medical icon\png\medical_history_256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84928" y="3581400"/>
            <a:ext cx="1603407" cy="1730942"/>
          </a:xfrm>
          <a:prstGeom prst="rect">
            <a:avLst/>
          </a:prstGeom>
          <a:noFill/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3730345"/>
            <a:ext cx="1768174" cy="16763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239946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Provider</a:t>
            </a:r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Healthcare Care Team</a:t>
            </a:r>
          </a:p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Care Management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  </a:t>
            </a:r>
          </a:p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Picture 2" descr="D:\WIP\Materials\Icons-Pictures-Logos\Icons\doctor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0026" r="10807" b="9635"/>
          <a:stretch/>
        </p:blipFill>
        <p:spPr bwMode="auto">
          <a:xfrm>
            <a:off x="914400" y="2209800"/>
            <a:ext cx="626358" cy="7149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410" t="26922" r="31593" b="64088"/>
          <a:stretch/>
        </p:blipFill>
        <p:spPr bwMode="auto">
          <a:xfrm>
            <a:off x="5393327" y="2241813"/>
            <a:ext cx="734518" cy="7429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548" t="37665" r="65176" b="50608"/>
          <a:stretch/>
        </p:blipFill>
        <p:spPr bwMode="auto">
          <a:xfrm>
            <a:off x="1066800" y="3657600"/>
            <a:ext cx="1611086" cy="9420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5806440" y="3655140"/>
            <a:ext cx="2651760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Aft>
                <a:spcPts val="600"/>
              </a:spcAft>
              <a:buClr>
                <a:schemeClr val="accent6"/>
              </a:buClr>
            </a:pPr>
            <a:r>
              <a:rPr lang="en-US" sz="1600" b="1" dirty="0" smtClean="0"/>
              <a:t>Prescriptions </a:t>
            </a: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062" t="53472" r="72717" b="39410"/>
          <a:stretch/>
        </p:blipFill>
        <p:spPr bwMode="auto">
          <a:xfrm>
            <a:off x="5186430" y="3517900"/>
            <a:ext cx="419100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5755972" y="4963240"/>
            <a:ext cx="2468880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Aft>
                <a:spcPts val="600"/>
              </a:spcAft>
              <a:buClr>
                <a:schemeClr val="accent6"/>
              </a:buClr>
            </a:pPr>
            <a:r>
              <a:rPr lang="en-US" sz="1600" b="1" dirty="0" smtClean="0"/>
              <a:t>E-Prescription </a:t>
            </a: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984" t="44444" r="36600" b="46702"/>
          <a:stretch/>
        </p:blipFill>
        <p:spPr bwMode="auto">
          <a:xfrm>
            <a:off x="5181600" y="4762500"/>
            <a:ext cx="444501" cy="647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502440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7" name="Rectangle 2"/>
          <p:cNvSpPr>
            <a:spLocks noGrp="1"/>
          </p:cNvSpPr>
          <p:nvPr>
            <p:ph type="title"/>
          </p:nvPr>
        </p:nvSpPr>
        <p:spPr>
          <a:xfrm>
            <a:off x="301625" y="533471"/>
            <a:ext cx="8523288" cy="40011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ICONS</a:t>
            </a:r>
            <a:endParaRPr lang="en-GB" dirty="0"/>
          </a:p>
        </p:txBody>
      </p:sp>
      <p:pic>
        <p:nvPicPr>
          <p:cNvPr id="1036" name="Picture 12" descr="Walking Man Black Clip Art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352888" y="-26052463"/>
            <a:ext cx="2171700" cy="2838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4" name="TextBox 33"/>
          <p:cNvSpPr txBox="1"/>
          <p:nvPr/>
        </p:nvSpPr>
        <p:spPr>
          <a:xfrm>
            <a:off x="301624" y="51349"/>
            <a:ext cx="5108575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600" b="1" dirty="0" smtClean="0">
                <a:solidFill>
                  <a:schemeClr val="bg1"/>
                </a:solidFill>
              </a:rPr>
              <a:t>Data Aggregation and Normalization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1770589" y="1715339"/>
            <a:ext cx="2651760" cy="130805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Aft>
                <a:spcPts val="600"/>
              </a:spcAft>
              <a:buClr>
                <a:schemeClr val="accent6"/>
              </a:buClr>
            </a:pPr>
            <a:r>
              <a:rPr lang="en-US" sz="1400" b="1" i="1" dirty="0" smtClean="0"/>
              <a:t>Commercial Plans</a:t>
            </a:r>
          </a:p>
          <a:p>
            <a:pPr marL="285750" indent="-285750">
              <a:spcAft>
                <a:spcPts val="600"/>
              </a:spcAft>
              <a:buClr>
                <a:schemeClr val="accent6"/>
              </a:buClr>
              <a:buSzPct val="120000"/>
              <a:buFont typeface="Arial" panose="020B0604020202020204" pitchFamily="34" charset="0"/>
              <a:buChar char="•"/>
            </a:pPr>
            <a:r>
              <a:rPr lang="en-US" sz="1400" i="1" dirty="0" smtClean="0"/>
              <a:t>Shared savings agreements</a:t>
            </a:r>
          </a:p>
          <a:p>
            <a:pPr marL="285750" indent="-285750">
              <a:spcAft>
                <a:spcPts val="600"/>
              </a:spcAft>
              <a:buClr>
                <a:schemeClr val="accent6"/>
              </a:buClr>
              <a:buSzPct val="120000"/>
              <a:buFont typeface="Arial" panose="020B0604020202020204" pitchFamily="34" charset="0"/>
              <a:buChar char="•"/>
            </a:pPr>
            <a:r>
              <a:rPr lang="en-US" sz="1400" i="1" dirty="0" smtClean="0"/>
              <a:t>Self-insured employer plans</a:t>
            </a:r>
          </a:p>
          <a:p>
            <a:pPr marL="285750" indent="-285750">
              <a:spcAft>
                <a:spcPts val="600"/>
              </a:spcAft>
              <a:buClr>
                <a:schemeClr val="accent6"/>
              </a:buClr>
              <a:buSzPct val="120000"/>
              <a:buFont typeface="Arial" panose="020B0604020202020204" pitchFamily="34" charset="0"/>
              <a:buChar char="•"/>
            </a:pPr>
            <a:r>
              <a:rPr lang="en-US" sz="1400" i="1" dirty="0" smtClean="0"/>
              <a:t>Commercial pay-for-performance contracts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1770589" y="3189328"/>
            <a:ext cx="2651760" cy="109260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Aft>
                <a:spcPts val="600"/>
              </a:spcAft>
              <a:buClr>
                <a:schemeClr val="accent6"/>
              </a:buClr>
            </a:pPr>
            <a:r>
              <a:rPr lang="en-US" sz="1400" b="1" i="1" dirty="0" smtClean="0"/>
              <a:t>Government Programs</a:t>
            </a:r>
          </a:p>
          <a:p>
            <a:pPr marL="285750" indent="-285750">
              <a:spcAft>
                <a:spcPts val="600"/>
              </a:spcAft>
              <a:buClr>
                <a:schemeClr val="accent6"/>
              </a:buClr>
              <a:buSzPct val="120000"/>
              <a:buFont typeface="Arial" panose="020B0604020202020204" pitchFamily="34" charset="0"/>
              <a:buChar char="•"/>
            </a:pPr>
            <a:r>
              <a:rPr lang="en-US" sz="1400" i="1" dirty="0" smtClean="0"/>
              <a:t>Managed Medicaid programs</a:t>
            </a:r>
          </a:p>
          <a:p>
            <a:pPr marL="285750" indent="-285750">
              <a:spcAft>
                <a:spcPts val="600"/>
              </a:spcAft>
              <a:buClr>
                <a:schemeClr val="accent6"/>
              </a:buClr>
              <a:buSzPct val="120000"/>
              <a:buFont typeface="Arial" panose="020B0604020202020204" pitchFamily="34" charset="0"/>
              <a:buChar char="•"/>
            </a:pPr>
            <a:r>
              <a:rPr lang="en-US" sz="1400" i="1" dirty="0" smtClean="0"/>
              <a:t>Medicare advantage plans</a:t>
            </a:r>
          </a:p>
          <a:p>
            <a:pPr marL="285750" indent="-285750">
              <a:spcAft>
                <a:spcPts val="600"/>
              </a:spcAft>
              <a:buClr>
                <a:schemeClr val="accent6"/>
              </a:buClr>
              <a:buSzPct val="120000"/>
              <a:buFont typeface="Arial" panose="020B0604020202020204" pitchFamily="34" charset="0"/>
              <a:buChar char="•"/>
            </a:pPr>
            <a:r>
              <a:rPr lang="en-US" sz="1400" i="1" dirty="0" smtClean="0"/>
              <a:t>CMS</a:t>
            </a:r>
            <a:r>
              <a:rPr lang="en-US" sz="1400" i="1" baseline="30000" dirty="0" smtClean="0"/>
              <a:t>1</a:t>
            </a:r>
            <a:r>
              <a:rPr lang="en-US" sz="1400" i="1" dirty="0" smtClean="0"/>
              <a:t> payment reform pilots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1770589" y="1184990"/>
            <a:ext cx="2651760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Aft>
                <a:spcPts val="600"/>
              </a:spcAft>
              <a:buClr>
                <a:schemeClr val="accent6"/>
              </a:buClr>
            </a:pPr>
            <a:r>
              <a:rPr lang="en-US" sz="1600" b="1" dirty="0" smtClean="0"/>
              <a:t>Medical Claims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1770589" y="4585114"/>
            <a:ext cx="2651760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Aft>
                <a:spcPts val="600"/>
              </a:spcAft>
              <a:buClr>
                <a:schemeClr val="accent6"/>
              </a:buClr>
            </a:pPr>
            <a:r>
              <a:rPr lang="en-US" sz="1600" b="1" dirty="0" smtClean="0"/>
              <a:t>Prescriptions </a:t>
            </a:r>
          </a:p>
        </p:txBody>
      </p:sp>
      <p:pic>
        <p:nvPicPr>
          <p:cNvPr id="44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769" t="21007" r="72424" b="72395"/>
          <a:stretch/>
        </p:blipFill>
        <p:spPr bwMode="auto">
          <a:xfrm>
            <a:off x="1150579" y="1066800"/>
            <a:ext cx="495300" cy="482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062" t="53472" r="72717" b="39410"/>
          <a:stretch/>
        </p:blipFill>
        <p:spPr bwMode="auto">
          <a:xfrm>
            <a:off x="1150579" y="4447874"/>
            <a:ext cx="419100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2" name="TextBox 41"/>
          <p:cNvSpPr txBox="1"/>
          <p:nvPr/>
        </p:nvSpPr>
        <p:spPr>
          <a:xfrm>
            <a:off x="1770589" y="5915666"/>
            <a:ext cx="2651760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Aft>
                <a:spcPts val="600"/>
              </a:spcAft>
              <a:buClr>
                <a:schemeClr val="accent6"/>
              </a:buClr>
            </a:pPr>
            <a:r>
              <a:rPr lang="en-US" sz="1600" b="1" dirty="0" smtClean="0"/>
              <a:t>Appointment Scheduling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1770589" y="5260777"/>
            <a:ext cx="2651760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Aft>
                <a:spcPts val="600"/>
              </a:spcAft>
              <a:buClr>
                <a:schemeClr val="accent6"/>
              </a:buClr>
            </a:pPr>
            <a:r>
              <a:rPr lang="en-US" sz="1600" b="1" dirty="0" smtClean="0"/>
              <a:t>Billing Data</a:t>
            </a:r>
          </a:p>
        </p:txBody>
      </p:sp>
      <p:pic>
        <p:nvPicPr>
          <p:cNvPr id="52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769" t="76388" r="72619" b="16841"/>
          <a:stretch/>
        </p:blipFill>
        <p:spPr bwMode="auto">
          <a:xfrm>
            <a:off x="1175979" y="5791126"/>
            <a:ext cx="469900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3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769" t="21007" r="72424" b="72395"/>
          <a:stretch/>
        </p:blipFill>
        <p:spPr bwMode="auto">
          <a:xfrm>
            <a:off x="1150579" y="5142587"/>
            <a:ext cx="495300" cy="482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3" name="TextBox 42"/>
          <p:cNvSpPr txBox="1"/>
          <p:nvPr/>
        </p:nvSpPr>
        <p:spPr>
          <a:xfrm>
            <a:off x="6500151" y="1184990"/>
            <a:ext cx="2468880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Aft>
                <a:spcPts val="600"/>
              </a:spcAft>
              <a:buClr>
                <a:schemeClr val="accent6"/>
              </a:buClr>
            </a:pPr>
            <a:r>
              <a:rPr lang="en-US" sz="1600" b="1" smtClean="0"/>
              <a:t>HIE / Integration Broker</a:t>
            </a:r>
            <a:endParaRPr lang="en-US" sz="1600" b="1" dirty="0" smtClean="0"/>
          </a:p>
        </p:txBody>
      </p:sp>
      <p:pic>
        <p:nvPicPr>
          <p:cNvPr id="60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495" t="21528" r="37284" b="72917"/>
          <a:stretch/>
        </p:blipFill>
        <p:spPr bwMode="auto">
          <a:xfrm>
            <a:off x="5938479" y="1104900"/>
            <a:ext cx="419100" cy="406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4" name="TextBox 53"/>
          <p:cNvSpPr txBox="1"/>
          <p:nvPr/>
        </p:nvSpPr>
        <p:spPr>
          <a:xfrm>
            <a:off x="6500151" y="1916843"/>
            <a:ext cx="2468880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Aft>
                <a:spcPts val="600"/>
              </a:spcAft>
              <a:buClr>
                <a:schemeClr val="accent6"/>
              </a:buClr>
            </a:pPr>
            <a:r>
              <a:rPr lang="en-US" sz="1600" b="1" smtClean="0"/>
              <a:t>EMR(s)</a:t>
            </a:r>
            <a:endParaRPr lang="en-US" sz="1600" b="1" dirty="0" smtClean="0"/>
          </a:p>
        </p:txBody>
      </p:sp>
      <p:pic>
        <p:nvPicPr>
          <p:cNvPr id="61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105" t="28993" r="36698" b="64236"/>
          <a:stretch/>
        </p:blipFill>
        <p:spPr bwMode="auto">
          <a:xfrm>
            <a:off x="5874979" y="1792303"/>
            <a:ext cx="546101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5" name="TextBox 54"/>
          <p:cNvSpPr txBox="1"/>
          <p:nvPr/>
        </p:nvSpPr>
        <p:spPr>
          <a:xfrm>
            <a:off x="6500151" y="2699496"/>
            <a:ext cx="2468880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Aft>
                <a:spcPts val="600"/>
              </a:spcAft>
              <a:buClr>
                <a:schemeClr val="accent6"/>
              </a:buClr>
            </a:pPr>
            <a:r>
              <a:rPr lang="en-US" sz="1600" b="1" dirty="0" err="1" smtClean="0"/>
              <a:t>Laboratry</a:t>
            </a:r>
            <a:r>
              <a:rPr lang="en-US" sz="1600" b="1" dirty="0" smtClean="0"/>
              <a:t> </a:t>
            </a:r>
          </a:p>
        </p:txBody>
      </p:sp>
      <p:pic>
        <p:nvPicPr>
          <p:cNvPr id="62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886" t="36979" r="36698" b="56076"/>
          <a:stretch/>
        </p:blipFill>
        <p:spPr bwMode="auto">
          <a:xfrm>
            <a:off x="5925779" y="2568606"/>
            <a:ext cx="444501" cy="50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6" name="TextBox 55"/>
          <p:cNvSpPr txBox="1"/>
          <p:nvPr/>
        </p:nvSpPr>
        <p:spPr>
          <a:xfrm>
            <a:off x="6500151" y="3558349"/>
            <a:ext cx="2468880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Aft>
                <a:spcPts val="600"/>
              </a:spcAft>
              <a:buClr>
                <a:schemeClr val="accent6"/>
              </a:buClr>
            </a:pPr>
            <a:r>
              <a:rPr lang="en-US" sz="1600" b="1" dirty="0" smtClean="0"/>
              <a:t>E-Prescribing Systems</a:t>
            </a:r>
          </a:p>
        </p:txBody>
      </p:sp>
      <p:pic>
        <p:nvPicPr>
          <p:cNvPr id="63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984" t="44444" r="36600" b="46702"/>
          <a:stretch/>
        </p:blipFill>
        <p:spPr bwMode="auto">
          <a:xfrm>
            <a:off x="5925779" y="3357609"/>
            <a:ext cx="444501" cy="647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8" name="TextBox 57"/>
          <p:cNvSpPr txBox="1"/>
          <p:nvPr/>
        </p:nvSpPr>
        <p:spPr>
          <a:xfrm>
            <a:off x="6500151" y="5183293"/>
            <a:ext cx="2468880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Aft>
                <a:spcPts val="600"/>
              </a:spcAft>
              <a:buClr>
                <a:schemeClr val="accent6"/>
              </a:buClr>
            </a:pPr>
            <a:r>
              <a:rPr lang="en-US" sz="1600" b="1" dirty="0" smtClean="0"/>
              <a:t>HRA</a:t>
            </a:r>
            <a:r>
              <a:rPr lang="en-US" sz="1600" b="1" baseline="30000" dirty="0" smtClean="0"/>
              <a:t>3</a:t>
            </a:r>
            <a:r>
              <a:rPr lang="en-US" sz="1600" b="1" dirty="0" smtClean="0"/>
              <a:t> and Biometric Data</a:t>
            </a:r>
          </a:p>
        </p:txBody>
      </p:sp>
      <p:sp>
        <p:nvSpPr>
          <p:cNvPr id="59" name="TextBox 58"/>
          <p:cNvSpPr txBox="1"/>
          <p:nvPr/>
        </p:nvSpPr>
        <p:spPr>
          <a:xfrm>
            <a:off x="6500151" y="5896096"/>
            <a:ext cx="2468880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Aft>
                <a:spcPts val="600"/>
              </a:spcAft>
              <a:buClr>
                <a:schemeClr val="accent6"/>
              </a:buClr>
            </a:pPr>
            <a:r>
              <a:rPr lang="en-US" sz="1600" b="1" smtClean="0"/>
              <a:t>Socioeconomic Data</a:t>
            </a:r>
            <a:endParaRPr lang="en-US" sz="1600" b="1" dirty="0" smtClean="0"/>
          </a:p>
        </p:txBody>
      </p:sp>
      <p:pic>
        <p:nvPicPr>
          <p:cNvPr id="64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983" t="55556" r="36796" b="38715"/>
          <a:stretch/>
        </p:blipFill>
        <p:spPr bwMode="auto">
          <a:xfrm>
            <a:off x="5938479" y="5096853"/>
            <a:ext cx="419100" cy="419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5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081" t="79166" r="36307" b="14757"/>
          <a:stretch/>
        </p:blipFill>
        <p:spPr bwMode="auto">
          <a:xfrm>
            <a:off x="5913079" y="5796956"/>
            <a:ext cx="469900" cy="444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7" name="TextBox 56"/>
          <p:cNvSpPr txBox="1"/>
          <p:nvPr/>
        </p:nvSpPr>
        <p:spPr>
          <a:xfrm>
            <a:off x="6500151" y="4366402"/>
            <a:ext cx="2468880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Aft>
                <a:spcPts val="600"/>
              </a:spcAft>
              <a:buClr>
                <a:schemeClr val="accent6"/>
              </a:buClr>
            </a:pPr>
            <a:r>
              <a:rPr lang="en-US" sz="1600" b="1" dirty="0" smtClean="0"/>
              <a:t>Patient Portal / PHR</a:t>
            </a:r>
            <a:r>
              <a:rPr lang="en-US" sz="1600" b="1" baseline="30000" dirty="0" smtClean="0"/>
              <a:t>2</a:t>
            </a:r>
          </a:p>
        </p:txBody>
      </p:sp>
      <p:pic>
        <p:nvPicPr>
          <p:cNvPr id="66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495" t="21528" r="37284" b="72917"/>
          <a:stretch/>
        </p:blipFill>
        <p:spPr bwMode="auto">
          <a:xfrm>
            <a:off x="5938479" y="4286312"/>
            <a:ext cx="419100" cy="406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0" name="Left Brace 19"/>
          <p:cNvSpPr/>
          <p:nvPr/>
        </p:nvSpPr>
        <p:spPr bwMode="auto">
          <a:xfrm>
            <a:off x="921979" y="1021830"/>
            <a:ext cx="274320" cy="3962400"/>
          </a:xfrm>
          <a:prstGeom prst="leftBrace">
            <a:avLst/>
          </a:prstGeom>
          <a:noFill/>
          <a:ln w="19050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Left Brace 67"/>
          <p:cNvSpPr/>
          <p:nvPr/>
        </p:nvSpPr>
        <p:spPr bwMode="auto">
          <a:xfrm>
            <a:off x="921979" y="5090410"/>
            <a:ext cx="274320" cy="1223752"/>
          </a:xfrm>
          <a:prstGeom prst="leftBrace">
            <a:avLst/>
          </a:prstGeom>
          <a:noFill/>
          <a:ln w="19050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Left Brace 70"/>
          <p:cNvSpPr/>
          <p:nvPr/>
        </p:nvSpPr>
        <p:spPr bwMode="auto">
          <a:xfrm>
            <a:off x="5663442" y="5090410"/>
            <a:ext cx="274320" cy="1223752"/>
          </a:xfrm>
          <a:prstGeom prst="leftBrace">
            <a:avLst/>
          </a:prstGeom>
          <a:noFill/>
          <a:ln w="19050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TextBox 71"/>
          <p:cNvSpPr txBox="1"/>
          <p:nvPr/>
        </p:nvSpPr>
        <p:spPr>
          <a:xfrm>
            <a:off x="4809651" y="2641291"/>
            <a:ext cx="770084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1600" b="1" dirty="0" smtClean="0">
                <a:solidFill>
                  <a:schemeClr val="accent2"/>
                </a:solidFill>
              </a:rPr>
              <a:t>Clinical Data</a:t>
            </a:r>
          </a:p>
        </p:txBody>
      </p:sp>
      <p:sp>
        <p:nvSpPr>
          <p:cNvPr id="73" name="Left Brace 72"/>
          <p:cNvSpPr/>
          <p:nvPr/>
        </p:nvSpPr>
        <p:spPr bwMode="auto">
          <a:xfrm>
            <a:off x="5640945" y="1066800"/>
            <a:ext cx="274320" cy="3641424"/>
          </a:xfrm>
          <a:prstGeom prst="leftBrace">
            <a:avLst/>
          </a:prstGeom>
          <a:noFill/>
          <a:ln w="19050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TextBox 75"/>
          <p:cNvSpPr txBox="1"/>
          <p:nvPr/>
        </p:nvSpPr>
        <p:spPr>
          <a:xfrm>
            <a:off x="174969" y="6415790"/>
            <a:ext cx="8755421" cy="1615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Aft>
                <a:spcPts val="600"/>
              </a:spcAft>
              <a:buClr>
                <a:schemeClr val="accent6"/>
              </a:buClr>
            </a:pPr>
            <a:r>
              <a:rPr lang="en-US" sz="1050" dirty="0" smtClean="0"/>
              <a:t>1) CMS: Centers for Medicare &amp; Medicaid Services; 2) PHR: Personal Health Record; 3) HRA: Health Risk Assessment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87915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Disease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Disease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Drugs</a:t>
            </a:r>
          </a:p>
          <a:p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Treatment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Radiology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2209800"/>
            <a:ext cx="1685925" cy="136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6400" y="2036502"/>
            <a:ext cx="1314450" cy="1457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4038600"/>
            <a:ext cx="1666875" cy="1495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6400" y="4169249"/>
            <a:ext cx="1438275" cy="137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9387581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Screening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Risk Assessment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Healthcare Team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360 Degree Health </a:t>
            </a:r>
          </a:p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2038350"/>
            <a:ext cx="1466850" cy="1390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6400" y="2038350"/>
            <a:ext cx="1447800" cy="1190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4191000"/>
            <a:ext cx="1552575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84957" y="4424362"/>
            <a:ext cx="1343025" cy="181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1456832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Risk</a:t>
            </a:r>
          </a:p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Risk  --- Add work risk on the top </a:t>
            </a:r>
            <a:r>
              <a:rPr lang="en-US" smtClean="0"/>
              <a:t>of this.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981200"/>
            <a:ext cx="1657350" cy="1314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51783" y="2062944"/>
            <a:ext cx="1647825" cy="1314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4271962"/>
            <a:ext cx="1743075" cy="1409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51783" y="4438649"/>
            <a:ext cx="1590675" cy="1076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2015188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SCIO 2012">
  <a:themeElements>
    <a:clrScheme name="SCIO Theme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336699"/>
      </a:accent1>
      <a:accent2>
        <a:srgbClr val="4C88C4"/>
      </a:accent2>
      <a:accent3>
        <a:srgbClr val="83ADD7"/>
      </a:accent3>
      <a:accent4>
        <a:srgbClr val="BFD5EB"/>
      </a:accent4>
      <a:accent5>
        <a:srgbClr val="BFBFBF"/>
      </a:accent5>
      <a:accent6>
        <a:srgbClr val="D9D9D9"/>
      </a:accent6>
      <a:hlink>
        <a:srgbClr val="83ADD7"/>
      </a:hlink>
      <a:folHlink>
        <a:srgbClr val="BFD5EB"/>
      </a:folHlink>
    </a:clrScheme>
    <a:fontScheme name="Default Design">
      <a:majorFont>
        <a:latin typeface="Arial"/>
        <a:ea typeface=""/>
        <a:cs typeface=""/>
      </a:majorFont>
      <a:minorFont>
        <a:latin typeface="Trebuchet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8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45000"/>
          <a:buFont typeface="Wingdings" charset="2"/>
          <a:buNone/>
          <a:tabLst/>
          <a:defRPr kumimoji="0" lang="en-GB" sz="1600" b="0" i="0" u="none" strike="noStrike" cap="none" normalizeH="0" baseline="0">
            <a:ln>
              <a:noFill/>
            </a:ln>
            <a:solidFill>
              <a:schemeClr val="accent2"/>
            </a:solidFill>
            <a:effectLst/>
            <a:latin typeface="Trebuchet M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8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45000"/>
          <a:buFont typeface="Wingdings" charset="2"/>
          <a:buNone/>
          <a:tabLst/>
          <a:defRPr kumimoji="0" lang="en-GB" sz="1600" b="0" i="0" u="none" strike="noStrike" cap="none" normalizeH="0" baseline="0">
            <a:ln>
              <a:noFill/>
            </a:ln>
            <a:solidFill>
              <a:schemeClr val="accent2"/>
            </a:solidFill>
            <a:effectLst/>
            <a:latin typeface="Trebuchet MS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171</TotalTime>
  <Words>228</Words>
  <Application>Microsoft Office PowerPoint</Application>
  <PresentationFormat>On-screen Show (4:3)</PresentationFormat>
  <Paragraphs>164</Paragraphs>
  <Slides>15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15</vt:i4>
      </vt:variant>
    </vt:vector>
  </HeadingPairs>
  <TitlesOfParts>
    <vt:vector size="17" baseType="lpstr">
      <vt:lpstr>Office Theme</vt:lpstr>
      <vt:lpstr>SCIO 2012</vt:lpstr>
      <vt:lpstr>PowerPoint Presentation</vt:lpstr>
      <vt:lpstr>Consumer Digital Engagement Solution</vt:lpstr>
      <vt:lpstr>PowerPoint Presentation</vt:lpstr>
      <vt:lpstr>PowerPoint Presentation</vt:lpstr>
      <vt:lpstr>PowerPoint Presentation</vt:lpstr>
      <vt:lpstr>ICONS</vt:lpstr>
      <vt:lpstr>Disease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Genpact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Grewal, Bhupinder</dc:creator>
  <cp:lastModifiedBy>Grewal, Bhupinder</cp:lastModifiedBy>
  <cp:revision>14</cp:revision>
  <dcterms:created xsi:type="dcterms:W3CDTF">2015-04-07T02:50:23Z</dcterms:created>
  <dcterms:modified xsi:type="dcterms:W3CDTF">2015-04-08T04:51:20Z</dcterms:modified>
</cp:coreProperties>
</file>